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87" r:id="rId1"/>
  </p:sldMasterIdLst>
  <p:notesMasterIdLst>
    <p:notesMasterId r:id="rId78"/>
  </p:notesMasterIdLst>
  <p:handoutMasterIdLst>
    <p:handoutMasterId r:id="rId79"/>
  </p:handoutMasterIdLst>
  <p:sldIdLst>
    <p:sldId id="385" r:id="rId2"/>
    <p:sldId id="431" r:id="rId3"/>
    <p:sldId id="441" r:id="rId4"/>
    <p:sldId id="410" r:id="rId5"/>
    <p:sldId id="301" r:id="rId6"/>
    <p:sldId id="300" r:id="rId7"/>
    <p:sldId id="302" r:id="rId8"/>
    <p:sldId id="422" r:id="rId9"/>
    <p:sldId id="454" r:id="rId10"/>
    <p:sldId id="409" r:id="rId11"/>
    <p:sldId id="432" r:id="rId12"/>
    <p:sldId id="411" r:id="rId13"/>
    <p:sldId id="412" r:id="rId14"/>
    <p:sldId id="415" r:id="rId15"/>
    <p:sldId id="443" r:id="rId16"/>
    <p:sldId id="444" r:id="rId17"/>
    <p:sldId id="445" r:id="rId18"/>
    <p:sldId id="402" r:id="rId19"/>
    <p:sldId id="403" r:id="rId20"/>
    <p:sldId id="295" r:id="rId21"/>
    <p:sldId id="266" r:id="rId22"/>
    <p:sldId id="296" r:id="rId23"/>
    <p:sldId id="257" r:id="rId24"/>
    <p:sldId id="264" r:id="rId25"/>
    <p:sldId id="297" r:id="rId26"/>
    <p:sldId id="298" r:id="rId27"/>
    <p:sldId id="269" r:id="rId28"/>
    <p:sldId id="272" r:id="rId29"/>
    <p:sldId id="273" r:id="rId30"/>
    <p:sldId id="274" r:id="rId31"/>
    <p:sldId id="270" r:id="rId32"/>
    <p:sldId id="275" r:id="rId33"/>
    <p:sldId id="258" r:id="rId34"/>
    <p:sldId id="276" r:id="rId35"/>
    <p:sldId id="277" r:id="rId36"/>
    <p:sldId id="278" r:id="rId37"/>
    <p:sldId id="294" r:id="rId38"/>
    <p:sldId id="280" r:id="rId39"/>
    <p:sldId id="281" r:id="rId40"/>
    <p:sldId id="259" r:id="rId41"/>
    <p:sldId id="282" r:id="rId42"/>
    <p:sldId id="283" r:id="rId43"/>
    <p:sldId id="284" r:id="rId44"/>
    <p:sldId id="260" r:id="rId45"/>
    <p:sldId id="286" r:id="rId46"/>
    <p:sldId id="285" r:id="rId47"/>
    <p:sldId id="261" r:id="rId48"/>
    <p:sldId id="292" r:id="rId49"/>
    <p:sldId id="288" r:id="rId50"/>
    <p:sldId id="262" r:id="rId51"/>
    <p:sldId id="289" r:id="rId52"/>
    <p:sldId id="263" r:id="rId53"/>
    <p:sldId id="293" r:id="rId54"/>
    <p:sldId id="290" r:id="rId55"/>
    <p:sldId id="291" r:id="rId56"/>
    <p:sldId id="408" r:id="rId57"/>
    <p:sldId id="279" r:id="rId58"/>
    <p:sldId id="434" r:id="rId59"/>
    <p:sldId id="457" r:id="rId60"/>
    <p:sldId id="459" r:id="rId61"/>
    <p:sldId id="437" r:id="rId62"/>
    <p:sldId id="303" r:id="rId63"/>
    <p:sldId id="456" r:id="rId64"/>
    <p:sldId id="299" r:id="rId65"/>
    <p:sldId id="419" r:id="rId66"/>
    <p:sldId id="458" r:id="rId67"/>
    <p:sldId id="455" r:id="rId68"/>
    <p:sldId id="256" r:id="rId69"/>
    <p:sldId id="446" r:id="rId70"/>
    <p:sldId id="447" r:id="rId71"/>
    <p:sldId id="448" r:id="rId72"/>
    <p:sldId id="449" r:id="rId73"/>
    <p:sldId id="450" r:id="rId74"/>
    <p:sldId id="451" r:id="rId75"/>
    <p:sldId id="452" r:id="rId76"/>
    <p:sldId id="453" r:id="rId77"/>
  </p:sldIdLst>
  <p:sldSz cx="12192000" cy="6858000"/>
  <p:notesSz cx="6858000" cy="9144000"/>
  <p:custDataLst>
    <p:tags r:id="rId8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E2630"/>
    <a:srgbClr val="861E27"/>
    <a:srgbClr val="9F242D"/>
    <a:srgbClr val="424279"/>
    <a:srgbClr val="D83F19"/>
    <a:srgbClr val="657AB1"/>
    <a:srgbClr val="FFFFFF"/>
    <a:srgbClr val="C0F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7" autoAdjust="0"/>
    <p:restoredTop sz="80221" autoAdjust="0"/>
  </p:normalViewPr>
  <p:slideViewPr>
    <p:cSldViewPr>
      <p:cViewPr varScale="1">
        <p:scale>
          <a:sx n="68" d="100"/>
          <a:sy n="68" d="100"/>
        </p:scale>
        <p:origin x="1234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9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411"/>
    </p:cViewPr>
  </p:sorterViewPr>
  <p:notesViewPr>
    <p:cSldViewPr>
      <p:cViewPr varScale="1">
        <p:scale>
          <a:sx n="51" d="100"/>
          <a:sy n="51" d="100"/>
        </p:scale>
        <p:origin x="184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s://rockyvista.integrify.com/workflow/actions/request/21ab9522-35a5-4967-b4a1-d826e5b6dc16?recipientTaskSid=f59f593f-5b30-43f7-a065-0e27e5b6dcc3" TargetMode="Externa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https://rockyvista.integrify.com/workflow/actions/request/16c4527d-4374-466b-8420-3ea5e5b6dc60?recipientTaskSid=fde03eaf-6a7e-4535-8c25-92a5e5b6dc87" TargetMode="Externa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hyperlink" Target="https://rockyvista.integrify.com/workflow/actions/report/b175fb40-32f6-4d83-a9c5-7ebd8381dcd8?name=%7Boptions.name%7D" TargetMode="External"/><Relationship Id="rId1" Type="http://schemas.openxmlformats.org/officeDocument/2006/relationships/hyperlink" Target="https://rockyvista.integrify.com/workflow/actions/request/8a90a9c3-42fe-4317-83c9-b8b9e2b6dc57?recipientTaskSid=ff89e8db-09f2-4ed0-93f8-f5b9e2b6dc2b" TargetMode="Externa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https://rockyvista.integrify.com/workflow/actions/request/21ab9522-35a5-4967-b4a1-d826e5b6dc16?recipientTaskSid=f59f593f-5b30-43f7-a065-0e27e5b6dcc3" TargetMode="External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hyperlink" Target="https://rockyvista.integrify.com/workflow/actions/request/16c4527d-4374-466b-8420-3ea5e5b6dc60?recipientTaskSid=fde03eaf-6a7e-4535-8c25-92a5e5b6dc87" TargetMode="External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hyperlink" Target="https://rockyvista.integrify.com/workflow/actions/report/b175fb40-32f6-4d83-a9c5-7ebd8381dcd8?name=%7Boptions.name%7D" TargetMode="External"/><Relationship Id="rId1" Type="http://schemas.openxmlformats.org/officeDocument/2006/relationships/hyperlink" Target="https://rockyvista.integrify.com/workflow/actions/request/8a90a9c3-42fe-4317-83c9-b8b9e2b6dc57?recipientTaskSid=ff89e8db-09f2-4ed0-93f8-f5b9e2b6dc2b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7317D-F870-47BA-951A-A2353D76D98E}" type="doc">
      <dgm:prSet loTypeId="urn:microsoft.com/office/officeart/2005/8/layout/cycle3" loCatId="cycle" qsTypeId="urn:microsoft.com/office/officeart/2005/8/quickstyle/3d3" qsCatId="3D" csTypeId="urn:microsoft.com/office/officeart/2005/8/colors/accent0_3" csCatId="mainScheme" phldr="1"/>
      <dgm:spPr/>
    </dgm:pt>
    <dgm:pt modelId="{ED9C8B9C-2260-4A37-9D10-FE5856AE4D01}">
      <dgm:prSet phldrT="[Text]"/>
      <dgm:spPr/>
      <dgm:t>
        <a:bodyPr/>
        <a:lstStyle/>
        <a:p>
          <a:r>
            <a:rPr lang="en-US" dirty="0"/>
            <a:t>Define the problem</a:t>
          </a:r>
        </a:p>
      </dgm:t>
    </dgm:pt>
    <dgm:pt modelId="{94565561-F7F0-4E21-BAB8-BD286D46B5AC}" type="parTrans" cxnId="{01D3BB2D-212F-45D0-80DD-939FF99524C5}">
      <dgm:prSet/>
      <dgm:spPr/>
      <dgm:t>
        <a:bodyPr/>
        <a:lstStyle/>
        <a:p>
          <a:endParaRPr lang="en-US"/>
        </a:p>
      </dgm:t>
    </dgm:pt>
    <dgm:pt modelId="{D9C6CE8D-E897-46F3-847D-43B8D8F82CD5}" type="sibTrans" cxnId="{01D3BB2D-212F-45D0-80DD-939FF99524C5}">
      <dgm:prSet/>
      <dgm:spPr/>
      <dgm:t>
        <a:bodyPr/>
        <a:lstStyle/>
        <a:p>
          <a:endParaRPr lang="en-US"/>
        </a:p>
      </dgm:t>
    </dgm:pt>
    <dgm:pt modelId="{3F4DEBF6-F367-4812-AD8B-9D9FF0EB8611}">
      <dgm:prSet phldrT="[Text]"/>
      <dgm:spPr/>
      <dgm:t>
        <a:bodyPr/>
        <a:lstStyle/>
        <a:p>
          <a:r>
            <a:rPr lang="en-US" dirty="0"/>
            <a:t>Review the literature</a:t>
          </a:r>
        </a:p>
      </dgm:t>
    </dgm:pt>
    <dgm:pt modelId="{7EB9712A-A6F7-4E81-87C1-F2F9EECCDAFB}" type="parTrans" cxnId="{DDD9661C-FF58-4BEA-983B-9CF7073F5AE0}">
      <dgm:prSet/>
      <dgm:spPr/>
      <dgm:t>
        <a:bodyPr/>
        <a:lstStyle/>
        <a:p>
          <a:endParaRPr lang="en-US"/>
        </a:p>
      </dgm:t>
    </dgm:pt>
    <dgm:pt modelId="{257FCBF7-0E92-4A35-86ED-FD20F92BCE1F}" type="sibTrans" cxnId="{DDD9661C-FF58-4BEA-983B-9CF7073F5AE0}">
      <dgm:prSet/>
      <dgm:spPr/>
      <dgm:t>
        <a:bodyPr/>
        <a:lstStyle/>
        <a:p>
          <a:endParaRPr lang="en-US"/>
        </a:p>
      </dgm:t>
    </dgm:pt>
    <dgm:pt modelId="{51F95CD2-1787-44CC-BD49-B5FA1C19AD6F}">
      <dgm:prSet phldrT="[Text]"/>
      <dgm:spPr/>
      <dgm:t>
        <a:bodyPr/>
        <a:lstStyle/>
        <a:p>
          <a:r>
            <a:rPr lang="en-US" dirty="0"/>
            <a:t>Select a research design</a:t>
          </a:r>
        </a:p>
      </dgm:t>
    </dgm:pt>
    <dgm:pt modelId="{408EAFA4-41B0-480A-B163-BDA474DAE360}" type="parTrans" cxnId="{CB6FB79D-1BC1-4A48-B81C-992D42CBAAF9}">
      <dgm:prSet/>
      <dgm:spPr/>
      <dgm:t>
        <a:bodyPr/>
        <a:lstStyle/>
        <a:p>
          <a:endParaRPr lang="en-US"/>
        </a:p>
      </dgm:t>
    </dgm:pt>
    <dgm:pt modelId="{FDF3D90E-6F75-4913-8BDC-BA403E60A04E}" type="sibTrans" cxnId="{CB6FB79D-1BC1-4A48-B81C-992D42CBAAF9}">
      <dgm:prSet/>
      <dgm:spPr/>
      <dgm:t>
        <a:bodyPr/>
        <a:lstStyle/>
        <a:p>
          <a:endParaRPr lang="en-US"/>
        </a:p>
      </dgm:t>
    </dgm:pt>
    <dgm:pt modelId="{B027BF5B-45D5-44C5-8A84-3482422DFFA2}">
      <dgm:prSet phldrT="[Text]"/>
      <dgm:spPr/>
      <dgm:t>
        <a:bodyPr/>
        <a:lstStyle/>
        <a:p>
          <a:r>
            <a:rPr lang="en-US" dirty="0"/>
            <a:t>Formulate a hypothesis</a:t>
          </a:r>
        </a:p>
      </dgm:t>
    </dgm:pt>
    <dgm:pt modelId="{004F288A-0A67-4783-BDD0-2B34507FEA66}" type="parTrans" cxnId="{E49C0E42-F78D-4BF4-B759-D89E8C923F3F}">
      <dgm:prSet/>
      <dgm:spPr/>
      <dgm:t>
        <a:bodyPr/>
        <a:lstStyle/>
        <a:p>
          <a:endParaRPr lang="en-US"/>
        </a:p>
      </dgm:t>
    </dgm:pt>
    <dgm:pt modelId="{8C8D17B0-986E-481D-88FC-EB453DF30842}" type="sibTrans" cxnId="{E49C0E42-F78D-4BF4-B759-D89E8C923F3F}">
      <dgm:prSet/>
      <dgm:spPr/>
      <dgm:t>
        <a:bodyPr/>
        <a:lstStyle/>
        <a:p>
          <a:endParaRPr lang="en-US"/>
        </a:p>
      </dgm:t>
    </dgm:pt>
    <dgm:pt modelId="{D3E69A50-5814-444F-B981-A210E4F00A3A}">
      <dgm:prSet phldrT="[Text]"/>
      <dgm:spPr/>
      <dgm:t>
        <a:bodyPr/>
        <a:lstStyle/>
        <a:p>
          <a:r>
            <a:rPr lang="en-US" dirty="0"/>
            <a:t>Obtain regulatory approvals</a:t>
          </a:r>
        </a:p>
      </dgm:t>
    </dgm:pt>
    <dgm:pt modelId="{A1404C99-B1E1-4A53-A4AA-1B45EB82848A}" type="parTrans" cxnId="{777A8438-DF18-4BDF-A2AC-A9BE81145EFD}">
      <dgm:prSet/>
      <dgm:spPr/>
      <dgm:t>
        <a:bodyPr/>
        <a:lstStyle/>
        <a:p>
          <a:endParaRPr lang="en-US"/>
        </a:p>
      </dgm:t>
    </dgm:pt>
    <dgm:pt modelId="{3EFFF81D-4F61-4024-B8CC-D6CF8711EA6E}" type="sibTrans" cxnId="{777A8438-DF18-4BDF-A2AC-A9BE81145EFD}">
      <dgm:prSet/>
      <dgm:spPr/>
      <dgm:t>
        <a:bodyPr/>
        <a:lstStyle/>
        <a:p>
          <a:endParaRPr lang="en-US"/>
        </a:p>
      </dgm:t>
    </dgm:pt>
    <dgm:pt modelId="{E0976A0E-379E-4952-8E4D-38F8A0F8C844}">
      <dgm:prSet phldrT="[Text]"/>
      <dgm:spPr/>
      <dgm:t>
        <a:bodyPr/>
        <a:lstStyle/>
        <a:p>
          <a:r>
            <a:rPr lang="en-US" dirty="0"/>
            <a:t>Carry out the research</a:t>
          </a:r>
        </a:p>
      </dgm:t>
    </dgm:pt>
    <dgm:pt modelId="{596A90B0-1B8C-4B78-91EB-1BB9D3258646}" type="parTrans" cxnId="{9DCB1120-3C41-43BD-897C-7F2E63007FCD}">
      <dgm:prSet/>
      <dgm:spPr/>
      <dgm:t>
        <a:bodyPr/>
        <a:lstStyle/>
        <a:p>
          <a:endParaRPr lang="en-US"/>
        </a:p>
      </dgm:t>
    </dgm:pt>
    <dgm:pt modelId="{B7880280-1F32-4F1A-97B2-7B24FBDEC131}" type="sibTrans" cxnId="{9DCB1120-3C41-43BD-897C-7F2E63007FCD}">
      <dgm:prSet/>
      <dgm:spPr/>
      <dgm:t>
        <a:bodyPr/>
        <a:lstStyle/>
        <a:p>
          <a:endParaRPr lang="en-US"/>
        </a:p>
      </dgm:t>
    </dgm:pt>
    <dgm:pt modelId="{CC060041-3702-403D-AFD7-F72168C83F81}">
      <dgm:prSet phldrT="[Text]"/>
      <dgm:spPr/>
      <dgm:t>
        <a:bodyPr/>
        <a:lstStyle/>
        <a:p>
          <a:r>
            <a:rPr lang="en-US" dirty="0"/>
            <a:t>Analyze the data</a:t>
          </a:r>
        </a:p>
      </dgm:t>
    </dgm:pt>
    <dgm:pt modelId="{03BDFC66-AED9-46BD-B7D7-CD4AA61781D7}" type="parTrans" cxnId="{E78E2F40-B499-42B4-852B-95D257A5ACE7}">
      <dgm:prSet/>
      <dgm:spPr/>
      <dgm:t>
        <a:bodyPr/>
        <a:lstStyle/>
        <a:p>
          <a:endParaRPr lang="en-US"/>
        </a:p>
      </dgm:t>
    </dgm:pt>
    <dgm:pt modelId="{9C4F4D56-A1FA-4AEB-9A13-6C77F4084741}" type="sibTrans" cxnId="{E78E2F40-B499-42B4-852B-95D257A5ACE7}">
      <dgm:prSet/>
      <dgm:spPr/>
      <dgm:t>
        <a:bodyPr/>
        <a:lstStyle/>
        <a:p>
          <a:endParaRPr lang="en-US"/>
        </a:p>
      </dgm:t>
    </dgm:pt>
    <dgm:pt modelId="{E5843EBC-83A8-4605-8551-9C014DB62B9A}">
      <dgm:prSet phldrT="[Text]"/>
      <dgm:spPr/>
      <dgm:t>
        <a:bodyPr/>
        <a:lstStyle/>
        <a:p>
          <a:r>
            <a:rPr lang="en-US" dirty="0"/>
            <a:t>Report your findings</a:t>
          </a:r>
        </a:p>
      </dgm:t>
    </dgm:pt>
    <dgm:pt modelId="{3E60383F-1943-41E7-ADAD-895C0BC4BB87}" type="parTrans" cxnId="{AB7273F9-2224-41A5-87FB-A879A86AE38B}">
      <dgm:prSet/>
      <dgm:spPr/>
      <dgm:t>
        <a:bodyPr/>
        <a:lstStyle/>
        <a:p>
          <a:endParaRPr lang="en-US"/>
        </a:p>
      </dgm:t>
    </dgm:pt>
    <dgm:pt modelId="{B4BC4E8B-01AF-4FB1-969A-7770313E31BA}" type="sibTrans" cxnId="{AB7273F9-2224-41A5-87FB-A879A86AE38B}">
      <dgm:prSet/>
      <dgm:spPr/>
      <dgm:t>
        <a:bodyPr/>
        <a:lstStyle/>
        <a:p>
          <a:endParaRPr lang="en-US"/>
        </a:p>
      </dgm:t>
    </dgm:pt>
    <dgm:pt modelId="{2C434A9A-A8C7-47CC-A45C-036FA07860A3}" type="pres">
      <dgm:prSet presAssocID="{9C97317D-F870-47BA-951A-A2353D76D98E}" presName="Name0" presStyleCnt="0">
        <dgm:presLayoutVars>
          <dgm:dir/>
          <dgm:resizeHandles val="exact"/>
        </dgm:presLayoutVars>
      </dgm:prSet>
      <dgm:spPr/>
    </dgm:pt>
    <dgm:pt modelId="{328A03A6-BDA4-473C-A530-8DCAE1C096FA}" type="pres">
      <dgm:prSet presAssocID="{9C97317D-F870-47BA-951A-A2353D76D98E}" presName="cycle" presStyleCnt="0"/>
      <dgm:spPr/>
    </dgm:pt>
    <dgm:pt modelId="{D8176A0E-31BE-403B-B549-A44ADA5569AE}" type="pres">
      <dgm:prSet presAssocID="{ED9C8B9C-2260-4A37-9D10-FE5856AE4D01}" presName="nodeFirstNode" presStyleLbl="node1" presStyleIdx="0" presStyleCnt="8">
        <dgm:presLayoutVars>
          <dgm:bulletEnabled val="1"/>
        </dgm:presLayoutVars>
      </dgm:prSet>
      <dgm:spPr/>
    </dgm:pt>
    <dgm:pt modelId="{2E47064C-8A1E-4FBE-AF93-40FEED137412}" type="pres">
      <dgm:prSet presAssocID="{D9C6CE8D-E897-46F3-847D-43B8D8F82CD5}" presName="sibTransFirstNode" presStyleLbl="bgShp" presStyleIdx="0" presStyleCnt="1"/>
      <dgm:spPr/>
    </dgm:pt>
    <dgm:pt modelId="{C4CEBD18-33DC-4335-B8E7-628E89D34C5A}" type="pres">
      <dgm:prSet presAssocID="{3F4DEBF6-F367-4812-AD8B-9D9FF0EB8611}" presName="nodeFollowingNodes" presStyleLbl="node1" presStyleIdx="1" presStyleCnt="8">
        <dgm:presLayoutVars>
          <dgm:bulletEnabled val="1"/>
        </dgm:presLayoutVars>
      </dgm:prSet>
      <dgm:spPr/>
    </dgm:pt>
    <dgm:pt modelId="{881363A4-C2A0-4D94-8008-9FBE16FAD882}" type="pres">
      <dgm:prSet presAssocID="{51F95CD2-1787-44CC-BD49-B5FA1C19AD6F}" presName="nodeFollowingNodes" presStyleLbl="node1" presStyleIdx="2" presStyleCnt="8">
        <dgm:presLayoutVars>
          <dgm:bulletEnabled val="1"/>
        </dgm:presLayoutVars>
      </dgm:prSet>
      <dgm:spPr/>
    </dgm:pt>
    <dgm:pt modelId="{CE027629-D8D9-447B-BB6E-532AE227364F}" type="pres">
      <dgm:prSet presAssocID="{B027BF5B-45D5-44C5-8A84-3482422DFFA2}" presName="nodeFollowingNodes" presStyleLbl="node1" presStyleIdx="3" presStyleCnt="8">
        <dgm:presLayoutVars>
          <dgm:bulletEnabled val="1"/>
        </dgm:presLayoutVars>
      </dgm:prSet>
      <dgm:spPr/>
    </dgm:pt>
    <dgm:pt modelId="{1872ED2D-625F-42C8-9C02-408C279C5F53}" type="pres">
      <dgm:prSet presAssocID="{D3E69A50-5814-444F-B981-A210E4F00A3A}" presName="nodeFollowingNodes" presStyleLbl="node1" presStyleIdx="4" presStyleCnt="8">
        <dgm:presLayoutVars>
          <dgm:bulletEnabled val="1"/>
        </dgm:presLayoutVars>
      </dgm:prSet>
      <dgm:spPr/>
    </dgm:pt>
    <dgm:pt modelId="{6BB9436E-A981-4D1F-92E4-0AE42E49CBB7}" type="pres">
      <dgm:prSet presAssocID="{E0976A0E-379E-4952-8E4D-38F8A0F8C844}" presName="nodeFollowingNodes" presStyleLbl="node1" presStyleIdx="5" presStyleCnt="8">
        <dgm:presLayoutVars>
          <dgm:bulletEnabled val="1"/>
        </dgm:presLayoutVars>
      </dgm:prSet>
      <dgm:spPr/>
    </dgm:pt>
    <dgm:pt modelId="{124AE3CD-0AF7-4C8C-AC2A-59BDAC0861BB}" type="pres">
      <dgm:prSet presAssocID="{CC060041-3702-403D-AFD7-F72168C83F81}" presName="nodeFollowingNodes" presStyleLbl="node1" presStyleIdx="6" presStyleCnt="8">
        <dgm:presLayoutVars>
          <dgm:bulletEnabled val="1"/>
        </dgm:presLayoutVars>
      </dgm:prSet>
      <dgm:spPr/>
    </dgm:pt>
    <dgm:pt modelId="{8DAFF888-590D-4945-A0E4-71A67B1C313D}" type="pres">
      <dgm:prSet presAssocID="{E5843EBC-83A8-4605-8551-9C014DB62B9A}" presName="nodeFollowingNodes" presStyleLbl="node1" presStyleIdx="7" presStyleCnt="8">
        <dgm:presLayoutVars>
          <dgm:bulletEnabled val="1"/>
        </dgm:presLayoutVars>
      </dgm:prSet>
      <dgm:spPr/>
    </dgm:pt>
  </dgm:ptLst>
  <dgm:cxnLst>
    <dgm:cxn modelId="{47485809-4CE0-45C3-B47F-A7B716142040}" type="presOf" srcId="{51F95CD2-1787-44CC-BD49-B5FA1C19AD6F}" destId="{881363A4-C2A0-4D94-8008-9FBE16FAD882}" srcOrd="0" destOrd="0" presId="urn:microsoft.com/office/officeart/2005/8/layout/cycle3"/>
    <dgm:cxn modelId="{24E74311-7651-4718-AEB7-6897A73661ED}" type="presOf" srcId="{E0976A0E-379E-4952-8E4D-38F8A0F8C844}" destId="{6BB9436E-A981-4D1F-92E4-0AE42E49CBB7}" srcOrd="0" destOrd="0" presId="urn:microsoft.com/office/officeart/2005/8/layout/cycle3"/>
    <dgm:cxn modelId="{DDD9661C-FF58-4BEA-983B-9CF7073F5AE0}" srcId="{9C97317D-F870-47BA-951A-A2353D76D98E}" destId="{3F4DEBF6-F367-4812-AD8B-9D9FF0EB8611}" srcOrd="1" destOrd="0" parTransId="{7EB9712A-A6F7-4E81-87C1-F2F9EECCDAFB}" sibTransId="{257FCBF7-0E92-4A35-86ED-FD20F92BCE1F}"/>
    <dgm:cxn modelId="{9DCB1120-3C41-43BD-897C-7F2E63007FCD}" srcId="{9C97317D-F870-47BA-951A-A2353D76D98E}" destId="{E0976A0E-379E-4952-8E4D-38F8A0F8C844}" srcOrd="5" destOrd="0" parTransId="{596A90B0-1B8C-4B78-91EB-1BB9D3258646}" sibTransId="{B7880280-1F32-4F1A-97B2-7B24FBDEC131}"/>
    <dgm:cxn modelId="{01D3BB2D-212F-45D0-80DD-939FF99524C5}" srcId="{9C97317D-F870-47BA-951A-A2353D76D98E}" destId="{ED9C8B9C-2260-4A37-9D10-FE5856AE4D01}" srcOrd="0" destOrd="0" parTransId="{94565561-F7F0-4E21-BAB8-BD286D46B5AC}" sibTransId="{D9C6CE8D-E897-46F3-847D-43B8D8F82CD5}"/>
    <dgm:cxn modelId="{777A8438-DF18-4BDF-A2AC-A9BE81145EFD}" srcId="{9C97317D-F870-47BA-951A-A2353D76D98E}" destId="{D3E69A50-5814-444F-B981-A210E4F00A3A}" srcOrd="4" destOrd="0" parTransId="{A1404C99-B1E1-4A53-A4AA-1B45EB82848A}" sibTransId="{3EFFF81D-4F61-4024-B8CC-D6CF8711EA6E}"/>
    <dgm:cxn modelId="{3531CB3B-A910-4377-8B8C-EB9A7CC5F156}" type="presOf" srcId="{D9C6CE8D-E897-46F3-847D-43B8D8F82CD5}" destId="{2E47064C-8A1E-4FBE-AF93-40FEED137412}" srcOrd="0" destOrd="0" presId="urn:microsoft.com/office/officeart/2005/8/layout/cycle3"/>
    <dgm:cxn modelId="{E78E2F40-B499-42B4-852B-95D257A5ACE7}" srcId="{9C97317D-F870-47BA-951A-A2353D76D98E}" destId="{CC060041-3702-403D-AFD7-F72168C83F81}" srcOrd="6" destOrd="0" parTransId="{03BDFC66-AED9-46BD-B7D7-CD4AA61781D7}" sibTransId="{9C4F4D56-A1FA-4AEB-9A13-6C77F4084741}"/>
    <dgm:cxn modelId="{E49C0E42-F78D-4BF4-B759-D89E8C923F3F}" srcId="{9C97317D-F870-47BA-951A-A2353D76D98E}" destId="{B027BF5B-45D5-44C5-8A84-3482422DFFA2}" srcOrd="3" destOrd="0" parTransId="{004F288A-0A67-4783-BDD0-2B34507FEA66}" sibTransId="{8C8D17B0-986E-481D-88FC-EB453DF30842}"/>
    <dgm:cxn modelId="{F63C927F-2DC8-4185-A388-F4912F60228E}" type="presOf" srcId="{3F4DEBF6-F367-4812-AD8B-9D9FF0EB8611}" destId="{C4CEBD18-33DC-4335-B8E7-628E89D34C5A}" srcOrd="0" destOrd="0" presId="urn:microsoft.com/office/officeart/2005/8/layout/cycle3"/>
    <dgm:cxn modelId="{F24D498B-8235-48B4-B9E9-4DD1484FC38B}" type="presOf" srcId="{CC060041-3702-403D-AFD7-F72168C83F81}" destId="{124AE3CD-0AF7-4C8C-AC2A-59BDAC0861BB}" srcOrd="0" destOrd="0" presId="urn:microsoft.com/office/officeart/2005/8/layout/cycle3"/>
    <dgm:cxn modelId="{D14AD38C-C386-4827-8E67-47F38CE72763}" type="presOf" srcId="{D3E69A50-5814-444F-B981-A210E4F00A3A}" destId="{1872ED2D-625F-42C8-9C02-408C279C5F53}" srcOrd="0" destOrd="0" presId="urn:microsoft.com/office/officeart/2005/8/layout/cycle3"/>
    <dgm:cxn modelId="{CB6FB79D-1BC1-4A48-B81C-992D42CBAAF9}" srcId="{9C97317D-F870-47BA-951A-A2353D76D98E}" destId="{51F95CD2-1787-44CC-BD49-B5FA1C19AD6F}" srcOrd="2" destOrd="0" parTransId="{408EAFA4-41B0-480A-B163-BDA474DAE360}" sibTransId="{FDF3D90E-6F75-4913-8BDC-BA403E60A04E}"/>
    <dgm:cxn modelId="{36F3EEB2-062C-494B-8B3E-07292C0A900E}" type="presOf" srcId="{E5843EBC-83A8-4605-8551-9C014DB62B9A}" destId="{8DAFF888-590D-4945-A0E4-71A67B1C313D}" srcOrd="0" destOrd="0" presId="urn:microsoft.com/office/officeart/2005/8/layout/cycle3"/>
    <dgm:cxn modelId="{3A1941DD-F539-4541-BA58-7299EEABEFF1}" type="presOf" srcId="{ED9C8B9C-2260-4A37-9D10-FE5856AE4D01}" destId="{D8176A0E-31BE-403B-B549-A44ADA5569AE}" srcOrd="0" destOrd="0" presId="urn:microsoft.com/office/officeart/2005/8/layout/cycle3"/>
    <dgm:cxn modelId="{F43E7EE9-0947-4EB4-B3E1-C821E21D7303}" type="presOf" srcId="{B027BF5B-45D5-44C5-8A84-3482422DFFA2}" destId="{CE027629-D8D9-447B-BB6E-532AE227364F}" srcOrd="0" destOrd="0" presId="urn:microsoft.com/office/officeart/2005/8/layout/cycle3"/>
    <dgm:cxn modelId="{A8B0E6F4-DB1F-4371-891B-98FCF7F047A9}" type="presOf" srcId="{9C97317D-F870-47BA-951A-A2353D76D98E}" destId="{2C434A9A-A8C7-47CC-A45C-036FA07860A3}" srcOrd="0" destOrd="0" presId="urn:microsoft.com/office/officeart/2005/8/layout/cycle3"/>
    <dgm:cxn modelId="{AB7273F9-2224-41A5-87FB-A879A86AE38B}" srcId="{9C97317D-F870-47BA-951A-A2353D76D98E}" destId="{E5843EBC-83A8-4605-8551-9C014DB62B9A}" srcOrd="7" destOrd="0" parTransId="{3E60383F-1943-41E7-ADAD-895C0BC4BB87}" sibTransId="{B4BC4E8B-01AF-4FB1-969A-7770313E31BA}"/>
    <dgm:cxn modelId="{F1F2AF7F-B5C6-4A26-9FCE-751D4CC6AF1F}" type="presParOf" srcId="{2C434A9A-A8C7-47CC-A45C-036FA07860A3}" destId="{328A03A6-BDA4-473C-A530-8DCAE1C096FA}" srcOrd="0" destOrd="0" presId="urn:microsoft.com/office/officeart/2005/8/layout/cycle3"/>
    <dgm:cxn modelId="{EF5A17AA-325C-4EFF-B0AD-D44D4DB2A9E7}" type="presParOf" srcId="{328A03A6-BDA4-473C-A530-8DCAE1C096FA}" destId="{D8176A0E-31BE-403B-B549-A44ADA5569AE}" srcOrd="0" destOrd="0" presId="urn:microsoft.com/office/officeart/2005/8/layout/cycle3"/>
    <dgm:cxn modelId="{2BC8FE10-9C0A-4717-95E1-2AEB21544627}" type="presParOf" srcId="{328A03A6-BDA4-473C-A530-8DCAE1C096FA}" destId="{2E47064C-8A1E-4FBE-AF93-40FEED137412}" srcOrd="1" destOrd="0" presId="urn:microsoft.com/office/officeart/2005/8/layout/cycle3"/>
    <dgm:cxn modelId="{5FEA3EF0-A205-4A45-89D9-1DF3D2B937CE}" type="presParOf" srcId="{328A03A6-BDA4-473C-A530-8DCAE1C096FA}" destId="{C4CEBD18-33DC-4335-B8E7-628E89D34C5A}" srcOrd="2" destOrd="0" presId="urn:microsoft.com/office/officeart/2005/8/layout/cycle3"/>
    <dgm:cxn modelId="{D8B453BE-32CA-4671-B30B-18A04909B02F}" type="presParOf" srcId="{328A03A6-BDA4-473C-A530-8DCAE1C096FA}" destId="{881363A4-C2A0-4D94-8008-9FBE16FAD882}" srcOrd="3" destOrd="0" presId="urn:microsoft.com/office/officeart/2005/8/layout/cycle3"/>
    <dgm:cxn modelId="{172F6533-7C0A-4F53-BB4C-83F8CE9B565E}" type="presParOf" srcId="{328A03A6-BDA4-473C-A530-8DCAE1C096FA}" destId="{CE027629-D8D9-447B-BB6E-532AE227364F}" srcOrd="4" destOrd="0" presId="urn:microsoft.com/office/officeart/2005/8/layout/cycle3"/>
    <dgm:cxn modelId="{ED3399AD-598D-4097-A002-A0C4F0C62D46}" type="presParOf" srcId="{328A03A6-BDA4-473C-A530-8DCAE1C096FA}" destId="{1872ED2D-625F-42C8-9C02-408C279C5F53}" srcOrd="5" destOrd="0" presId="urn:microsoft.com/office/officeart/2005/8/layout/cycle3"/>
    <dgm:cxn modelId="{A07DFE4C-6D0A-4E5B-A849-AE2D429F55BB}" type="presParOf" srcId="{328A03A6-BDA4-473C-A530-8DCAE1C096FA}" destId="{6BB9436E-A981-4D1F-92E4-0AE42E49CBB7}" srcOrd="6" destOrd="0" presId="urn:microsoft.com/office/officeart/2005/8/layout/cycle3"/>
    <dgm:cxn modelId="{0B1E31C7-53DA-4F29-BE4C-DD8175D50B1D}" type="presParOf" srcId="{328A03A6-BDA4-473C-A530-8DCAE1C096FA}" destId="{124AE3CD-0AF7-4C8C-AC2A-59BDAC0861BB}" srcOrd="7" destOrd="0" presId="urn:microsoft.com/office/officeart/2005/8/layout/cycle3"/>
    <dgm:cxn modelId="{6A683F9E-E259-4012-8C12-9E5E058E67D9}" type="presParOf" srcId="{328A03A6-BDA4-473C-A530-8DCAE1C096FA}" destId="{8DAFF888-590D-4945-A0E4-71A67B1C313D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174BF2-9630-45AF-A334-BE9047584E0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7E7B5F07-5FB2-4436-8EC4-FD9C54D1E9DF}">
      <dgm:prSet phldrT="[Text]"/>
      <dgm:spPr/>
      <dgm:t>
        <a:bodyPr/>
        <a:lstStyle/>
        <a:p>
          <a:r>
            <a:rPr lang="en-US" dirty="0"/>
            <a:t>Write an Outline</a:t>
          </a:r>
        </a:p>
      </dgm:t>
    </dgm:pt>
    <dgm:pt modelId="{02C608F0-8BC3-4DE6-8091-8CBAAA4E5339}" type="parTrans" cxnId="{794A08E7-753D-4E70-AD3B-297178DE18DB}">
      <dgm:prSet/>
      <dgm:spPr/>
      <dgm:t>
        <a:bodyPr/>
        <a:lstStyle/>
        <a:p>
          <a:endParaRPr lang="en-US"/>
        </a:p>
      </dgm:t>
    </dgm:pt>
    <dgm:pt modelId="{C121BE11-D85F-4178-BDD8-384728C58776}" type="sibTrans" cxnId="{794A08E7-753D-4E70-AD3B-297178DE18DB}">
      <dgm:prSet/>
      <dgm:spPr/>
      <dgm:t>
        <a:bodyPr/>
        <a:lstStyle/>
        <a:p>
          <a:endParaRPr lang="en-US"/>
        </a:p>
      </dgm:t>
    </dgm:pt>
    <dgm:pt modelId="{C0F43BEF-06B5-4D7D-B53C-AACA51ED5BA6}">
      <dgm:prSet phldrT="[Text]"/>
      <dgm:spPr/>
      <dgm:t>
        <a:bodyPr/>
        <a:lstStyle/>
        <a:p>
          <a:r>
            <a:rPr lang="en-US" dirty="0"/>
            <a:t>Review the Literature</a:t>
          </a:r>
        </a:p>
      </dgm:t>
    </dgm:pt>
    <dgm:pt modelId="{271B0919-DF27-4DD2-8BBB-11EE0E48A333}" type="parTrans" cxnId="{79187685-A009-4E97-B1B2-8113BE9F8DD1}">
      <dgm:prSet/>
      <dgm:spPr/>
      <dgm:t>
        <a:bodyPr/>
        <a:lstStyle/>
        <a:p>
          <a:endParaRPr lang="en-US"/>
        </a:p>
      </dgm:t>
    </dgm:pt>
    <dgm:pt modelId="{70AE6A79-D821-4865-A4DA-16563D05CA02}" type="sibTrans" cxnId="{79187685-A009-4E97-B1B2-8113BE9F8DD1}">
      <dgm:prSet/>
      <dgm:spPr/>
      <dgm:t>
        <a:bodyPr/>
        <a:lstStyle/>
        <a:p>
          <a:endParaRPr lang="en-US"/>
        </a:p>
      </dgm:t>
    </dgm:pt>
    <dgm:pt modelId="{452CB35D-1268-4960-AF0D-3E38FBF67130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Engage a Mentor</a:t>
          </a:r>
        </a:p>
      </dgm:t>
    </dgm:pt>
    <dgm:pt modelId="{C6E1DADC-8E0D-4088-8DE4-1AD97BC96CE7}" type="parTrans" cxnId="{F74F1FE0-7420-4247-800C-E3F6C5A1E936}">
      <dgm:prSet/>
      <dgm:spPr/>
      <dgm:t>
        <a:bodyPr/>
        <a:lstStyle/>
        <a:p>
          <a:endParaRPr lang="en-US"/>
        </a:p>
      </dgm:t>
    </dgm:pt>
    <dgm:pt modelId="{2141C122-A067-4E3A-8CC7-BBF135F558FA}" type="sibTrans" cxnId="{F74F1FE0-7420-4247-800C-E3F6C5A1E936}">
      <dgm:prSet/>
      <dgm:spPr/>
      <dgm:t>
        <a:bodyPr/>
        <a:lstStyle/>
        <a:p>
          <a:endParaRPr lang="en-US"/>
        </a:p>
      </dgm:t>
    </dgm:pt>
    <dgm:pt modelId="{09D67468-B0D5-4F38-BAB9-167E0683667F}">
      <dgm:prSet phldrT="[Text]" custT="1"/>
      <dgm:spPr/>
      <dgm:t>
        <a:bodyPr/>
        <a:lstStyle/>
        <a:p>
          <a:r>
            <a:rPr lang="en-US" sz="900" dirty="0"/>
            <a:t>If students have not done all the steps to explore their ideas send them back to the research office</a:t>
          </a:r>
        </a:p>
      </dgm:t>
    </dgm:pt>
    <dgm:pt modelId="{67D0DF95-75BA-4E36-8E51-9CFB52AAC29B}" type="parTrans" cxnId="{5FA22B10-112E-48F5-AA74-A5A8B9EE55B6}">
      <dgm:prSet/>
      <dgm:spPr/>
      <dgm:t>
        <a:bodyPr/>
        <a:lstStyle/>
        <a:p>
          <a:endParaRPr lang="en-US"/>
        </a:p>
      </dgm:t>
    </dgm:pt>
    <dgm:pt modelId="{D7714AEF-47DF-463F-8DED-B0ED7A4E91CF}" type="sibTrans" cxnId="{5FA22B10-112E-48F5-AA74-A5A8B9EE55B6}">
      <dgm:prSet/>
      <dgm:spPr/>
      <dgm:t>
        <a:bodyPr/>
        <a:lstStyle/>
        <a:p>
          <a:endParaRPr lang="en-US"/>
        </a:p>
      </dgm:t>
    </dgm:pt>
    <dgm:pt modelId="{A1239F38-D6E0-4EC5-B798-34018FEAF84F}">
      <dgm:prSet phldrT="[Text]"/>
      <dgm:spPr/>
      <dgm:t>
        <a:bodyPr/>
        <a:lstStyle/>
        <a:p>
          <a:r>
            <a:rPr lang="en-US" dirty="0"/>
            <a:t>Identify a Research Team</a:t>
          </a:r>
        </a:p>
      </dgm:t>
    </dgm:pt>
    <dgm:pt modelId="{2543D09D-19E5-4B5B-90F2-CF92FBC831C7}" type="parTrans" cxnId="{57EC6B46-EB27-4EC4-B2D7-AE9C9B81C7BF}">
      <dgm:prSet/>
      <dgm:spPr/>
      <dgm:t>
        <a:bodyPr/>
        <a:lstStyle/>
        <a:p>
          <a:endParaRPr lang="en-US"/>
        </a:p>
      </dgm:t>
    </dgm:pt>
    <dgm:pt modelId="{C27CE650-72DC-4F3B-84D7-AC42050750A2}" type="sibTrans" cxnId="{57EC6B46-EB27-4EC4-B2D7-AE9C9B81C7BF}">
      <dgm:prSet/>
      <dgm:spPr/>
      <dgm:t>
        <a:bodyPr/>
        <a:lstStyle/>
        <a:p>
          <a:endParaRPr lang="en-US"/>
        </a:p>
      </dgm:t>
    </dgm:pt>
    <dgm:pt modelId="{F3431728-B65E-4E08-B55F-49BB36DD686C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Create a Research Project</a:t>
          </a:r>
          <a:endParaRPr lang="en-US" dirty="0"/>
        </a:p>
      </dgm:t>
    </dgm:pt>
    <dgm:pt modelId="{E853F444-8F08-43D8-834A-626C1ED0EF4D}" type="parTrans" cxnId="{606E276A-C13F-41F9-933E-5FC2A6CE42F3}">
      <dgm:prSet/>
      <dgm:spPr/>
      <dgm:t>
        <a:bodyPr/>
        <a:lstStyle/>
        <a:p>
          <a:endParaRPr lang="en-US"/>
        </a:p>
      </dgm:t>
    </dgm:pt>
    <dgm:pt modelId="{F729D133-A4D2-4D5F-BC56-F993B65598F2}" type="sibTrans" cxnId="{606E276A-C13F-41F9-933E-5FC2A6CE42F3}">
      <dgm:prSet/>
      <dgm:spPr/>
      <dgm:t>
        <a:bodyPr/>
        <a:lstStyle/>
        <a:p>
          <a:endParaRPr lang="en-US"/>
        </a:p>
      </dgm:t>
    </dgm:pt>
    <dgm:pt modelId="{DB87D2F3-F78B-415E-B4D4-9E4F623513C3}" type="pres">
      <dgm:prSet presAssocID="{EB174BF2-9630-45AF-A334-BE9047584E02}" presName="rootnode" presStyleCnt="0">
        <dgm:presLayoutVars>
          <dgm:chMax/>
          <dgm:chPref/>
          <dgm:dir/>
          <dgm:animLvl val="lvl"/>
        </dgm:presLayoutVars>
      </dgm:prSet>
      <dgm:spPr/>
    </dgm:pt>
    <dgm:pt modelId="{202F9EE0-C74D-4595-B181-3AF188CF88A7}" type="pres">
      <dgm:prSet presAssocID="{7E7B5F07-5FB2-4436-8EC4-FD9C54D1E9DF}" presName="composite" presStyleCnt="0"/>
      <dgm:spPr/>
    </dgm:pt>
    <dgm:pt modelId="{FEB53728-2171-4458-8AA6-76F38891A2C7}" type="pres">
      <dgm:prSet presAssocID="{7E7B5F07-5FB2-4436-8EC4-FD9C54D1E9DF}" presName="bentUpArrow1" presStyleLbl="alignImgPlace1" presStyleIdx="0" presStyleCnt="4"/>
      <dgm:spPr/>
    </dgm:pt>
    <dgm:pt modelId="{9CFE14C4-D364-41C1-BB4C-B449A2C41602}" type="pres">
      <dgm:prSet presAssocID="{7E7B5F07-5FB2-4436-8EC4-FD9C54D1E9DF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79C8807B-EA63-4921-B493-21762E7067D3}" type="pres">
      <dgm:prSet presAssocID="{7E7B5F07-5FB2-4436-8EC4-FD9C54D1E9DF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559216EF-1495-43E3-80FD-62078F1AB5E8}" type="pres">
      <dgm:prSet presAssocID="{C121BE11-D85F-4178-BDD8-384728C58776}" presName="sibTrans" presStyleCnt="0"/>
      <dgm:spPr/>
    </dgm:pt>
    <dgm:pt modelId="{D249E00F-B361-4261-A96C-0F36CF5FEA49}" type="pres">
      <dgm:prSet presAssocID="{C0F43BEF-06B5-4D7D-B53C-AACA51ED5BA6}" presName="composite" presStyleCnt="0"/>
      <dgm:spPr/>
    </dgm:pt>
    <dgm:pt modelId="{04AF5778-5A91-423D-8C41-F0C0B8A651B3}" type="pres">
      <dgm:prSet presAssocID="{C0F43BEF-06B5-4D7D-B53C-AACA51ED5BA6}" presName="bentUpArrow1" presStyleLbl="alignImgPlace1" presStyleIdx="1" presStyleCnt="4"/>
      <dgm:spPr/>
    </dgm:pt>
    <dgm:pt modelId="{350CE064-ED59-4CDE-B1D2-819F728AF3F0}" type="pres">
      <dgm:prSet presAssocID="{C0F43BEF-06B5-4D7D-B53C-AACA51ED5BA6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5034FEB8-EE15-47A6-9E6B-3B924F0333DD}" type="pres">
      <dgm:prSet presAssocID="{C0F43BEF-06B5-4D7D-B53C-AACA51ED5BA6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988D2C0B-674C-40D5-B355-430152238D42}" type="pres">
      <dgm:prSet presAssocID="{70AE6A79-D821-4865-A4DA-16563D05CA02}" presName="sibTrans" presStyleCnt="0"/>
      <dgm:spPr/>
    </dgm:pt>
    <dgm:pt modelId="{BE1D206E-E7C3-464B-9FA2-853C17D92779}" type="pres">
      <dgm:prSet presAssocID="{452CB35D-1268-4960-AF0D-3E38FBF67130}" presName="composite" presStyleCnt="0"/>
      <dgm:spPr/>
    </dgm:pt>
    <dgm:pt modelId="{BBF9C19C-4967-44F2-9264-F9151EF3FC13}" type="pres">
      <dgm:prSet presAssocID="{452CB35D-1268-4960-AF0D-3E38FBF67130}" presName="bentUpArrow1" presStyleLbl="alignImgPlace1" presStyleIdx="2" presStyleCnt="4"/>
      <dgm:spPr/>
    </dgm:pt>
    <dgm:pt modelId="{6F472742-69D1-4DE5-9500-3C345B34D720}" type="pres">
      <dgm:prSet presAssocID="{452CB35D-1268-4960-AF0D-3E38FBF67130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FD77DE88-471A-4759-A65E-21CA0BDA0005}" type="pres">
      <dgm:prSet presAssocID="{452CB35D-1268-4960-AF0D-3E38FBF67130}" presName="ChildText" presStyleLbl="revTx" presStyleIdx="2" presStyleCnt="4" custScaleX="160174" custLinFactNeighborX="41446" custLinFactNeighborY="-7104">
        <dgm:presLayoutVars>
          <dgm:chMax val="0"/>
          <dgm:chPref val="0"/>
          <dgm:bulletEnabled val="1"/>
        </dgm:presLayoutVars>
      </dgm:prSet>
      <dgm:spPr/>
    </dgm:pt>
    <dgm:pt modelId="{FFF92F89-3ACA-4ABF-9C85-055897EA1F66}" type="pres">
      <dgm:prSet presAssocID="{2141C122-A067-4E3A-8CC7-BBF135F558FA}" presName="sibTrans" presStyleCnt="0"/>
      <dgm:spPr/>
    </dgm:pt>
    <dgm:pt modelId="{D6ABEBF0-B4D7-4BCA-93CC-6A4AB9DDD861}" type="pres">
      <dgm:prSet presAssocID="{A1239F38-D6E0-4EC5-B798-34018FEAF84F}" presName="composite" presStyleCnt="0"/>
      <dgm:spPr/>
    </dgm:pt>
    <dgm:pt modelId="{DE07141C-FF87-4FE2-A6FF-EC14CE1031B5}" type="pres">
      <dgm:prSet presAssocID="{A1239F38-D6E0-4EC5-B798-34018FEAF84F}" presName="bentUpArrow1" presStyleLbl="alignImgPlace1" presStyleIdx="3" presStyleCnt="4"/>
      <dgm:spPr/>
    </dgm:pt>
    <dgm:pt modelId="{9C5954AC-2DC7-4E61-B592-E9DCF835F773}" type="pres">
      <dgm:prSet presAssocID="{A1239F38-D6E0-4EC5-B798-34018FEAF84F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E303A6B7-98DC-4410-8863-14DE35DAB8B8}" type="pres">
      <dgm:prSet presAssocID="{A1239F38-D6E0-4EC5-B798-34018FEAF84F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F2D9490-0D6D-46ED-82A2-5E9B83594A20}" type="pres">
      <dgm:prSet presAssocID="{C27CE650-72DC-4F3B-84D7-AC42050750A2}" presName="sibTrans" presStyleCnt="0"/>
      <dgm:spPr/>
    </dgm:pt>
    <dgm:pt modelId="{B8178D4D-57D2-4E02-AF42-56C694310E93}" type="pres">
      <dgm:prSet presAssocID="{F3431728-B65E-4E08-B55F-49BB36DD686C}" presName="composite" presStyleCnt="0"/>
      <dgm:spPr/>
    </dgm:pt>
    <dgm:pt modelId="{247451EA-FEF6-4E23-9A28-B6A2E48DBBE3}" type="pres">
      <dgm:prSet presAssocID="{F3431728-B65E-4E08-B55F-49BB36DD686C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53EFB805-67BE-4387-BFB0-2E4B64FBBAE6}" type="presOf" srcId="{7E7B5F07-5FB2-4436-8EC4-FD9C54D1E9DF}" destId="{9CFE14C4-D364-41C1-BB4C-B449A2C41602}" srcOrd="0" destOrd="0" presId="urn:microsoft.com/office/officeart/2005/8/layout/StepDownProcess"/>
    <dgm:cxn modelId="{ACA89706-0A09-4E5B-BA55-9389693F3378}" type="presOf" srcId="{A1239F38-D6E0-4EC5-B798-34018FEAF84F}" destId="{9C5954AC-2DC7-4E61-B592-E9DCF835F773}" srcOrd="0" destOrd="0" presId="urn:microsoft.com/office/officeart/2005/8/layout/StepDownProcess"/>
    <dgm:cxn modelId="{FE321A0F-D657-49A6-BBED-062765DFF404}" type="presOf" srcId="{F3431728-B65E-4E08-B55F-49BB36DD686C}" destId="{247451EA-FEF6-4E23-9A28-B6A2E48DBBE3}" srcOrd="0" destOrd="0" presId="urn:microsoft.com/office/officeart/2005/8/layout/StepDownProcess"/>
    <dgm:cxn modelId="{5FA22B10-112E-48F5-AA74-A5A8B9EE55B6}" srcId="{452CB35D-1268-4960-AF0D-3E38FBF67130}" destId="{09D67468-B0D5-4F38-BAB9-167E0683667F}" srcOrd="0" destOrd="0" parTransId="{67D0DF95-75BA-4E36-8E51-9CFB52AAC29B}" sibTransId="{D7714AEF-47DF-463F-8DED-B0ED7A4E91CF}"/>
    <dgm:cxn modelId="{24888C62-5EAD-4B1A-B877-D89C7B4E5AD5}" type="presOf" srcId="{C0F43BEF-06B5-4D7D-B53C-AACA51ED5BA6}" destId="{350CE064-ED59-4CDE-B1D2-819F728AF3F0}" srcOrd="0" destOrd="0" presId="urn:microsoft.com/office/officeart/2005/8/layout/StepDownProcess"/>
    <dgm:cxn modelId="{57EC6B46-EB27-4EC4-B2D7-AE9C9B81C7BF}" srcId="{EB174BF2-9630-45AF-A334-BE9047584E02}" destId="{A1239F38-D6E0-4EC5-B798-34018FEAF84F}" srcOrd="3" destOrd="0" parTransId="{2543D09D-19E5-4B5B-90F2-CF92FBC831C7}" sibTransId="{C27CE650-72DC-4F3B-84D7-AC42050750A2}"/>
    <dgm:cxn modelId="{606E276A-C13F-41F9-933E-5FC2A6CE42F3}" srcId="{EB174BF2-9630-45AF-A334-BE9047584E02}" destId="{F3431728-B65E-4E08-B55F-49BB36DD686C}" srcOrd="4" destOrd="0" parTransId="{E853F444-8F08-43D8-834A-626C1ED0EF4D}" sibTransId="{F729D133-A4D2-4D5F-BC56-F993B65598F2}"/>
    <dgm:cxn modelId="{79187685-A009-4E97-B1B2-8113BE9F8DD1}" srcId="{EB174BF2-9630-45AF-A334-BE9047584E02}" destId="{C0F43BEF-06B5-4D7D-B53C-AACA51ED5BA6}" srcOrd="1" destOrd="0" parTransId="{271B0919-DF27-4DD2-8BBB-11EE0E48A333}" sibTransId="{70AE6A79-D821-4865-A4DA-16563D05CA02}"/>
    <dgm:cxn modelId="{F45FC69F-4D6A-45B9-95B4-102B1B72612C}" type="presOf" srcId="{09D67468-B0D5-4F38-BAB9-167E0683667F}" destId="{FD77DE88-471A-4759-A65E-21CA0BDA0005}" srcOrd="0" destOrd="0" presId="urn:microsoft.com/office/officeart/2005/8/layout/StepDownProcess"/>
    <dgm:cxn modelId="{C63993C2-3E41-4351-8DC4-70AD9E24ABF2}" type="presOf" srcId="{452CB35D-1268-4960-AF0D-3E38FBF67130}" destId="{6F472742-69D1-4DE5-9500-3C345B34D720}" srcOrd="0" destOrd="0" presId="urn:microsoft.com/office/officeart/2005/8/layout/StepDownProcess"/>
    <dgm:cxn modelId="{F74F1FE0-7420-4247-800C-E3F6C5A1E936}" srcId="{EB174BF2-9630-45AF-A334-BE9047584E02}" destId="{452CB35D-1268-4960-AF0D-3E38FBF67130}" srcOrd="2" destOrd="0" parTransId="{C6E1DADC-8E0D-4088-8DE4-1AD97BC96CE7}" sibTransId="{2141C122-A067-4E3A-8CC7-BBF135F558FA}"/>
    <dgm:cxn modelId="{794A08E7-753D-4E70-AD3B-297178DE18DB}" srcId="{EB174BF2-9630-45AF-A334-BE9047584E02}" destId="{7E7B5F07-5FB2-4436-8EC4-FD9C54D1E9DF}" srcOrd="0" destOrd="0" parTransId="{02C608F0-8BC3-4DE6-8091-8CBAAA4E5339}" sibTransId="{C121BE11-D85F-4178-BDD8-384728C58776}"/>
    <dgm:cxn modelId="{F768C5F8-AC4C-4B57-B9B9-CFA1EE2A8F28}" type="presOf" srcId="{EB174BF2-9630-45AF-A334-BE9047584E02}" destId="{DB87D2F3-F78B-415E-B4D4-9E4F623513C3}" srcOrd="0" destOrd="0" presId="urn:microsoft.com/office/officeart/2005/8/layout/StepDownProcess"/>
    <dgm:cxn modelId="{D763E163-8BCA-4EF1-8E5F-22C12E908C99}" type="presParOf" srcId="{DB87D2F3-F78B-415E-B4D4-9E4F623513C3}" destId="{202F9EE0-C74D-4595-B181-3AF188CF88A7}" srcOrd="0" destOrd="0" presId="urn:microsoft.com/office/officeart/2005/8/layout/StepDownProcess"/>
    <dgm:cxn modelId="{BB9F1125-E4F4-4E6C-BD72-821EA4DE74B3}" type="presParOf" srcId="{202F9EE0-C74D-4595-B181-3AF188CF88A7}" destId="{FEB53728-2171-4458-8AA6-76F38891A2C7}" srcOrd="0" destOrd="0" presId="urn:microsoft.com/office/officeart/2005/8/layout/StepDownProcess"/>
    <dgm:cxn modelId="{F785349A-1D8F-4408-882C-717BE8DF256E}" type="presParOf" srcId="{202F9EE0-C74D-4595-B181-3AF188CF88A7}" destId="{9CFE14C4-D364-41C1-BB4C-B449A2C41602}" srcOrd="1" destOrd="0" presId="urn:microsoft.com/office/officeart/2005/8/layout/StepDownProcess"/>
    <dgm:cxn modelId="{74A12533-887F-4F19-AD4A-3D4A226D4B12}" type="presParOf" srcId="{202F9EE0-C74D-4595-B181-3AF188CF88A7}" destId="{79C8807B-EA63-4921-B493-21762E7067D3}" srcOrd="2" destOrd="0" presId="urn:microsoft.com/office/officeart/2005/8/layout/StepDownProcess"/>
    <dgm:cxn modelId="{589ECC0F-092E-451A-89A5-B35F48FAB3A5}" type="presParOf" srcId="{DB87D2F3-F78B-415E-B4D4-9E4F623513C3}" destId="{559216EF-1495-43E3-80FD-62078F1AB5E8}" srcOrd="1" destOrd="0" presId="urn:microsoft.com/office/officeart/2005/8/layout/StepDownProcess"/>
    <dgm:cxn modelId="{25FB6C1B-D044-4E5B-97E6-36620F771556}" type="presParOf" srcId="{DB87D2F3-F78B-415E-B4D4-9E4F623513C3}" destId="{D249E00F-B361-4261-A96C-0F36CF5FEA49}" srcOrd="2" destOrd="0" presId="urn:microsoft.com/office/officeart/2005/8/layout/StepDownProcess"/>
    <dgm:cxn modelId="{D8A05051-4C2C-43A7-BFE7-22D351831E9B}" type="presParOf" srcId="{D249E00F-B361-4261-A96C-0F36CF5FEA49}" destId="{04AF5778-5A91-423D-8C41-F0C0B8A651B3}" srcOrd="0" destOrd="0" presId="urn:microsoft.com/office/officeart/2005/8/layout/StepDownProcess"/>
    <dgm:cxn modelId="{12E082A7-A3D3-43B2-B619-D953474EEBB3}" type="presParOf" srcId="{D249E00F-B361-4261-A96C-0F36CF5FEA49}" destId="{350CE064-ED59-4CDE-B1D2-819F728AF3F0}" srcOrd="1" destOrd="0" presId="urn:microsoft.com/office/officeart/2005/8/layout/StepDownProcess"/>
    <dgm:cxn modelId="{D6E54D02-AB98-4F98-99BE-197FF497F21F}" type="presParOf" srcId="{D249E00F-B361-4261-A96C-0F36CF5FEA49}" destId="{5034FEB8-EE15-47A6-9E6B-3B924F0333DD}" srcOrd="2" destOrd="0" presId="urn:microsoft.com/office/officeart/2005/8/layout/StepDownProcess"/>
    <dgm:cxn modelId="{A3747BE5-7CFF-474D-BEDD-9B9C5FA27E94}" type="presParOf" srcId="{DB87D2F3-F78B-415E-B4D4-9E4F623513C3}" destId="{988D2C0B-674C-40D5-B355-430152238D42}" srcOrd="3" destOrd="0" presId="urn:microsoft.com/office/officeart/2005/8/layout/StepDownProcess"/>
    <dgm:cxn modelId="{7FDC51A3-4293-466E-BC59-7CCF5956D5FC}" type="presParOf" srcId="{DB87D2F3-F78B-415E-B4D4-9E4F623513C3}" destId="{BE1D206E-E7C3-464B-9FA2-853C17D92779}" srcOrd="4" destOrd="0" presId="urn:microsoft.com/office/officeart/2005/8/layout/StepDownProcess"/>
    <dgm:cxn modelId="{8264B23E-0E1A-499B-81DF-7EBA8B099BE1}" type="presParOf" srcId="{BE1D206E-E7C3-464B-9FA2-853C17D92779}" destId="{BBF9C19C-4967-44F2-9264-F9151EF3FC13}" srcOrd="0" destOrd="0" presId="urn:microsoft.com/office/officeart/2005/8/layout/StepDownProcess"/>
    <dgm:cxn modelId="{AB42B6C8-594A-4EC4-A8D4-F87973CDF92E}" type="presParOf" srcId="{BE1D206E-E7C3-464B-9FA2-853C17D92779}" destId="{6F472742-69D1-4DE5-9500-3C345B34D720}" srcOrd="1" destOrd="0" presId="urn:microsoft.com/office/officeart/2005/8/layout/StepDownProcess"/>
    <dgm:cxn modelId="{1B52545A-A45E-4AA2-8CE3-152BDC17A565}" type="presParOf" srcId="{BE1D206E-E7C3-464B-9FA2-853C17D92779}" destId="{FD77DE88-471A-4759-A65E-21CA0BDA0005}" srcOrd="2" destOrd="0" presId="urn:microsoft.com/office/officeart/2005/8/layout/StepDownProcess"/>
    <dgm:cxn modelId="{08AFA718-495B-40C8-A647-ADEFDC2332BD}" type="presParOf" srcId="{DB87D2F3-F78B-415E-B4D4-9E4F623513C3}" destId="{FFF92F89-3ACA-4ABF-9C85-055897EA1F66}" srcOrd="5" destOrd="0" presId="urn:microsoft.com/office/officeart/2005/8/layout/StepDownProcess"/>
    <dgm:cxn modelId="{8BA33CB6-466A-4998-95B4-76B08AA02193}" type="presParOf" srcId="{DB87D2F3-F78B-415E-B4D4-9E4F623513C3}" destId="{D6ABEBF0-B4D7-4BCA-93CC-6A4AB9DDD861}" srcOrd="6" destOrd="0" presId="urn:microsoft.com/office/officeart/2005/8/layout/StepDownProcess"/>
    <dgm:cxn modelId="{60130A92-E03B-4AE3-A1DF-37DAC11927B8}" type="presParOf" srcId="{D6ABEBF0-B4D7-4BCA-93CC-6A4AB9DDD861}" destId="{DE07141C-FF87-4FE2-A6FF-EC14CE1031B5}" srcOrd="0" destOrd="0" presId="urn:microsoft.com/office/officeart/2005/8/layout/StepDownProcess"/>
    <dgm:cxn modelId="{B3BC7D21-9D10-4C47-95A6-72A54A81FBA6}" type="presParOf" srcId="{D6ABEBF0-B4D7-4BCA-93CC-6A4AB9DDD861}" destId="{9C5954AC-2DC7-4E61-B592-E9DCF835F773}" srcOrd="1" destOrd="0" presId="urn:microsoft.com/office/officeart/2005/8/layout/StepDownProcess"/>
    <dgm:cxn modelId="{5ADB9C4A-8B1A-458E-B1C8-C238669C48E0}" type="presParOf" srcId="{D6ABEBF0-B4D7-4BCA-93CC-6A4AB9DDD861}" destId="{E303A6B7-98DC-4410-8863-14DE35DAB8B8}" srcOrd="2" destOrd="0" presId="urn:microsoft.com/office/officeart/2005/8/layout/StepDownProcess"/>
    <dgm:cxn modelId="{4DDD28B1-321C-4B8D-9E8B-E2D0A8337C72}" type="presParOf" srcId="{DB87D2F3-F78B-415E-B4D4-9E4F623513C3}" destId="{0F2D9490-0D6D-46ED-82A2-5E9B83594A20}" srcOrd="7" destOrd="0" presId="urn:microsoft.com/office/officeart/2005/8/layout/StepDownProcess"/>
    <dgm:cxn modelId="{5C188850-818C-4DB8-889A-0F55AF1DFA0B}" type="presParOf" srcId="{DB87D2F3-F78B-415E-B4D4-9E4F623513C3}" destId="{B8178D4D-57D2-4E02-AF42-56C694310E93}" srcOrd="8" destOrd="0" presId="urn:microsoft.com/office/officeart/2005/8/layout/StepDownProcess"/>
    <dgm:cxn modelId="{CE9A4EDA-D69B-4582-A3AA-12297877656C}" type="presParOf" srcId="{B8178D4D-57D2-4E02-AF42-56C694310E93}" destId="{247451EA-FEF6-4E23-9A28-B6A2E48DBBE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3FACAE-BB8D-4175-AF61-08EFB1DEC62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7D6980BA-9274-4C63-805F-0B621D3BA6ED}">
      <dgm:prSet phldrT="[Text]"/>
      <dgm:spPr/>
      <dgm:t>
        <a:bodyPr/>
        <a:lstStyle/>
        <a:p>
          <a:r>
            <a:rPr lang="en-US" dirty="0"/>
            <a:t>Literature Review</a:t>
          </a:r>
        </a:p>
      </dgm:t>
    </dgm:pt>
    <dgm:pt modelId="{FA12B500-7F72-4705-B983-AEEFD4C17330}" type="parTrans" cxnId="{3FB2AD82-912C-4247-ADA9-6EB909A2882B}">
      <dgm:prSet/>
      <dgm:spPr/>
      <dgm:t>
        <a:bodyPr/>
        <a:lstStyle/>
        <a:p>
          <a:endParaRPr lang="en-US"/>
        </a:p>
      </dgm:t>
    </dgm:pt>
    <dgm:pt modelId="{78E4C80C-E130-4C7D-A283-3D0BF258E185}" type="sibTrans" cxnId="{3FB2AD82-912C-4247-ADA9-6EB909A2882B}">
      <dgm:prSet/>
      <dgm:spPr/>
      <dgm:t>
        <a:bodyPr/>
        <a:lstStyle/>
        <a:p>
          <a:endParaRPr lang="en-US"/>
        </a:p>
      </dgm:t>
    </dgm:pt>
    <dgm:pt modelId="{626A1D0A-B3DC-4633-B84B-189AA491ABC7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Request a Distiller SR License</a:t>
          </a:r>
          <a:endParaRPr lang="en-US" dirty="0"/>
        </a:p>
      </dgm:t>
    </dgm:pt>
    <dgm:pt modelId="{CD5D1C83-E760-46D1-A8FA-B659EE794276}" type="parTrans" cxnId="{72C10D5D-4E65-471C-88EB-7C4FE6AA002A}">
      <dgm:prSet/>
      <dgm:spPr/>
      <dgm:t>
        <a:bodyPr/>
        <a:lstStyle/>
        <a:p>
          <a:endParaRPr lang="en-US"/>
        </a:p>
      </dgm:t>
    </dgm:pt>
    <dgm:pt modelId="{72ECB1A7-AA5E-4893-B63C-0E8BFD2F1EB1}" type="sibTrans" cxnId="{72C10D5D-4E65-471C-88EB-7C4FE6AA002A}">
      <dgm:prSet/>
      <dgm:spPr/>
      <dgm:t>
        <a:bodyPr/>
        <a:lstStyle/>
        <a:p>
          <a:endParaRPr lang="en-US"/>
        </a:p>
      </dgm:t>
    </dgm:pt>
    <dgm:pt modelId="{1290722B-541E-484E-9B21-DE373E9E95F1}">
      <dgm:prSet phldrT="[Text]"/>
      <dgm:spPr/>
      <dgm:t>
        <a:bodyPr/>
        <a:lstStyle/>
        <a:p>
          <a:r>
            <a:rPr lang="en-US" dirty="0"/>
            <a:t>Develop a Study Design</a:t>
          </a:r>
        </a:p>
      </dgm:t>
    </dgm:pt>
    <dgm:pt modelId="{077B197F-F30B-4C8F-BF04-C4E92CA6ACCB}" type="parTrans" cxnId="{AD44C11D-3017-4309-A324-E8872A643E3B}">
      <dgm:prSet/>
      <dgm:spPr/>
      <dgm:t>
        <a:bodyPr/>
        <a:lstStyle/>
        <a:p>
          <a:endParaRPr lang="en-US"/>
        </a:p>
      </dgm:t>
    </dgm:pt>
    <dgm:pt modelId="{3B8F2C81-3D29-41DE-83B0-35FB554E3C40}" type="sibTrans" cxnId="{AD44C11D-3017-4309-A324-E8872A643E3B}">
      <dgm:prSet/>
      <dgm:spPr/>
      <dgm:t>
        <a:bodyPr/>
        <a:lstStyle/>
        <a:p>
          <a:endParaRPr lang="en-US"/>
        </a:p>
      </dgm:t>
    </dgm:pt>
    <dgm:pt modelId="{21766B65-7DF2-496C-BDA9-4AE12BE7BFBF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Consult with a Statistician</a:t>
          </a:r>
        </a:p>
      </dgm:t>
    </dgm:pt>
    <dgm:pt modelId="{B0F5DBB3-C082-4AE8-BA1A-0887B25C0260}" type="parTrans" cxnId="{B84311AA-7CAB-4887-80E1-6CFE4224CF26}">
      <dgm:prSet/>
      <dgm:spPr/>
      <dgm:t>
        <a:bodyPr/>
        <a:lstStyle/>
        <a:p>
          <a:endParaRPr lang="en-US"/>
        </a:p>
      </dgm:t>
    </dgm:pt>
    <dgm:pt modelId="{CB7FF824-3528-4CAA-81AF-E39096EA7B4E}" type="sibTrans" cxnId="{B84311AA-7CAB-4887-80E1-6CFE4224CF26}">
      <dgm:prSet/>
      <dgm:spPr/>
      <dgm:t>
        <a:bodyPr/>
        <a:lstStyle/>
        <a:p>
          <a:endParaRPr lang="en-US"/>
        </a:p>
      </dgm:t>
    </dgm:pt>
    <dgm:pt modelId="{33F48AC0-62E0-4C2B-9AFA-5695D9FC2E63}">
      <dgm:prSet phldrT="[Text]"/>
      <dgm:spPr/>
      <dgm:t>
        <a:bodyPr/>
        <a:lstStyle/>
        <a:p>
          <a:r>
            <a:rPr lang="en-US" dirty="0"/>
            <a:t>IRB application if necessary</a:t>
          </a:r>
        </a:p>
      </dgm:t>
    </dgm:pt>
    <dgm:pt modelId="{6FC50DD6-4B6A-4A4F-9D23-7B5A4BAB065E}" type="parTrans" cxnId="{14A1FFCC-78D2-42B4-91B6-7292AABE1EAE}">
      <dgm:prSet/>
      <dgm:spPr/>
      <dgm:t>
        <a:bodyPr/>
        <a:lstStyle/>
        <a:p>
          <a:endParaRPr lang="en-US"/>
        </a:p>
      </dgm:t>
    </dgm:pt>
    <dgm:pt modelId="{57EFDAF5-D4BB-42ED-B939-0038F116076A}" type="sibTrans" cxnId="{14A1FFCC-78D2-42B4-91B6-7292AABE1EAE}">
      <dgm:prSet/>
      <dgm:spPr/>
      <dgm:t>
        <a:bodyPr/>
        <a:lstStyle/>
        <a:p>
          <a:endParaRPr lang="en-US"/>
        </a:p>
      </dgm:t>
    </dgm:pt>
    <dgm:pt modelId="{739252EB-B721-459E-9020-65DE903565F5}">
      <dgm:prSet phldrT="[Text]" custT="1"/>
      <dgm:spPr/>
      <dgm:t>
        <a:bodyPr/>
        <a:lstStyle/>
        <a:p>
          <a:r>
            <a:rPr lang="en-US" sz="800" dirty="0"/>
            <a:t>Request preliminary review from the Office of Research</a:t>
          </a:r>
        </a:p>
      </dgm:t>
    </dgm:pt>
    <dgm:pt modelId="{0446F36F-8C3A-450B-B389-DC8402D66BD7}" type="parTrans" cxnId="{8CA5FEB2-8F1C-47F8-A3B8-6E26D1EF0799}">
      <dgm:prSet/>
      <dgm:spPr/>
      <dgm:t>
        <a:bodyPr/>
        <a:lstStyle/>
        <a:p>
          <a:endParaRPr lang="en-US"/>
        </a:p>
      </dgm:t>
    </dgm:pt>
    <dgm:pt modelId="{1A29ED15-95CA-4AE4-B8FB-052C4215F767}" type="sibTrans" cxnId="{8CA5FEB2-8F1C-47F8-A3B8-6E26D1EF0799}">
      <dgm:prSet/>
      <dgm:spPr/>
      <dgm:t>
        <a:bodyPr/>
        <a:lstStyle/>
        <a:p>
          <a:endParaRPr lang="en-US"/>
        </a:p>
      </dgm:t>
    </dgm:pt>
    <dgm:pt modelId="{B56A779F-5AB0-4DFF-BE75-1D870D53619A}" type="pres">
      <dgm:prSet presAssocID="{AB3FACAE-BB8D-4175-AF61-08EFB1DEC623}" presName="rootnode" presStyleCnt="0">
        <dgm:presLayoutVars>
          <dgm:chMax/>
          <dgm:chPref/>
          <dgm:dir/>
          <dgm:animLvl val="lvl"/>
        </dgm:presLayoutVars>
      </dgm:prSet>
      <dgm:spPr/>
    </dgm:pt>
    <dgm:pt modelId="{848E7B3A-A0A3-4DB5-9094-73E588EFB696}" type="pres">
      <dgm:prSet presAssocID="{7D6980BA-9274-4C63-805F-0B621D3BA6ED}" presName="composite" presStyleCnt="0"/>
      <dgm:spPr/>
    </dgm:pt>
    <dgm:pt modelId="{1E3E68C7-E669-44E2-B36C-A6C273723C7C}" type="pres">
      <dgm:prSet presAssocID="{7D6980BA-9274-4C63-805F-0B621D3BA6ED}" presName="bentUpArrow1" presStyleLbl="alignImgPlace1" presStyleIdx="0" presStyleCnt="4"/>
      <dgm:spPr/>
    </dgm:pt>
    <dgm:pt modelId="{4C923E39-A531-48C7-AA2E-D973319ACA1C}" type="pres">
      <dgm:prSet presAssocID="{7D6980BA-9274-4C63-805F-0B621D3BA6ED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3FDE068D-A684-483A-A34F-B2A6ED55F670}" type="pres">
      <dgm:prSet presAssocID="{7D6980BA-9274-4C63-805F-0B621D3BA6ED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0BF42FE-85EB-42F1-BA02-433EA1AFDB20}" type="pres">
      <dgm:prSet presAssocID="{78E4C80C-E130-4C7D-A283-3D0BF258E185}" presName="sibTrans" presStyleCnt="0"/>
      <dgm:spPr/>
    </dgm:pt>
    <dgm:pt modelId="{FE08A0AC-5671-4001-9384-49A2781EA5F0}" type="pres">
      <dgm:prSet presAssocID="{626A1D0A-B3DC-4633-B84B-189AA491ABC7}" presName="composite" presStyleCnt="0"/>
      <dgm:spPr/>
    </dgm:pt>
    <dgm:pt modelId="{713188E2-36C6-47C0-AA94-9E646C2EE34D}" type="pres">
      <dgm:prSet presAssocID="{626A1D0A-B3DC-4633-B84B-189AA491ABC7}" presName="bentUpArrow1" presStyleLbl="alignImgPlace1" presStyleIdx="1" presStyleCnt="4"/>
      <dgm:spPr/>
    </dgm:pt>
    <dgm:pt modelId="{BFE93687-F7EB-46B8-8EB6-2E97918C1D4E}" type="pres">
      <dgm:prSet presAssocID="{626A1D0A-B3DC-4633-B84B-189AA491ABC7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B9B1AA0C-2473-481B-A7B2-A025450C7A65}" type="pres">
      <dgm:prSet presAssocID="{626A1D0A-B3DC-4633-B84B-189AA491ABC7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C0D540E1-8DD5-4849-9E64-357C434A63F2}" type="pres">
      <dgm:prSet presAssocID="{72ECB1A7-AA5E-4893-B63C-0E8BFD2F1EB1}" presName="sibTrans" presStyleCnt="0"/>
      <dgm:spPr/>
    </dgm:pt>
    <dgm:pt modelId="{B232C387-8761-47B6-9FE2-1903E65E087C}" type="pres">
      <dgm:prSet presAssocID="{1290722B-541E-484E-9B21-DE373E9E95F1}" presName="composite" presStyleCnt="0"/>
      <dgm:spPr/>
    </dgm:pt>
    <dgm:pt modelId="{EEF2DBB2-FE45-463C-8222-C996861C6EF2}" type="pres">
      <dgm:prSet presAssocID="{1290722B-541E-484E-9B21-DE373E9E95F1}" presName="bentUpArrow1" presStyleLbl="alignImgPlace1" presStyleIdx="2" presStyleCnt="4"/>
      <dgm:spPr/>
    </dgm:pt>
    <dgm:pt modelId="{AE16596D-00AF-4CAE-B399-5FF165C5B65F}" type="pres">
      <dgm:prSet presAssocID="{1290722B-541E-484E-9B21-DE373E9E95F1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D9B73BD1-DE37-4DC4-AE44-DE647244D6DA}" type="pres">
      <dgm:prSet presAssocID="{1290722B-541E-484E-9B21-DE373E9E95F1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DD114E06-F231-49BD-83E5-2F2E0D29766E}" type="pres">
      <dgm:prSet presAssocID="{3B8F2C81-3D29-41DE-83B0-35FB554E3C40}" presName="sibTrans" presStyleCnt="0"/>
      <dgm:spPr/>
    </dgm:pt>
    <dgm:pt modelId="{4049F2FB-6E90-46CA-8BE8-D1BD80BD52CE}" type="pres">
      <dgm:prSet presAssocID="{21766B65-7DF2-496C-BDA9-4AE12BE7BFBF}" presName="composite" presStyleCnt="0"/>
      <dgm:spPr/>
    </dgm:pt>
    <dgm:pt modelId="{3CCEEAC6-33F3-4FBA-B89C-56963145EE72}" type="pres">
      <dgm:prSet presAssocID="{21766B65-7DF2-496C-BDA9-4AE12BE7BFBF}" presName="bentUpArrow1" presStyleLbl="alignImgPlace1" presStyleIdx="3" presStyleCnt="4"/>
      <dgm:spPr/>
    </dgm:pt>
    <dgm:pt modelId="{A567A470-2FB0-4CC0-A923-1D8734ACA6E6}" type="pres">
      <dgm:prSet presAssocID="{21766B65-7DF2-496C-BDA9-4AE12BE7BFBF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75969F5A-8A0B-4C21-8176-C5977A664BC1}" type="pres">
      <dgm:prSet presAssocID="{21766B65-7DF2-496C-BDA9-4AE12BE7BFBF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E823868-7411-4A91-B89B-54487C067D2E}" type="pres">
      <dgm:prSet presAssocID="{CB7FF824-3528-4CAA-81AF-E39096EA7B4E}" presName="sibTrans" presStyleCnt="0"/>
      <dgm:spPr/>
    </dgm:pt>
    <dgm:pt modelId="{A16F0171-0361-46DB-BD0F-26BD3A8FEF4A}" type="pres">
      <dgm:prSet presAssocID="{33F48AC0-62E0-4C2B-9AFA-5695D9FC2E63}" presName="composite" presStyleCnt="0"/>
      <dgm:spPr/>
    </dgm:pt>
    <dgm:pt modelId="{5A0D12E1-4AE5-40C0-9BB1-8CF499715606}" type="pres">
      <dgm:prSet presAssocID="{33F48AC0-62E0-4C2B-9AFA-5695D9FC2E63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  <dgm:pt modelId="{5B6F3086-1251-4A3A-90B9-646A36B78591}" type="pres">
      <dgm:prSet presAssocID="{33F48AC0-62E0-4C2B-9AFA-5695D9FC2E63}" presName="Final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D44C11D-3017-4309-A324-E8872A643E3B}" srcId="{AB3FACAE-BB8D-4175-AF61-08EFB1DEC623}" destId="{1290722B-541E-484E-9B21-DE373E9E95F1}" srcOrd="2" destOrd="0" parTransId="{077B197F-F30B-4C8F-BF04-C4E92CA6ACCB}" sibTransId="{3B8F2C81-3D29-41DE-83B0-35FB554E3C40}"/>
    <dgm:cxn modelId="{72C10D5D-4E65-471C-88EB-7C4FE6AA002A}" srcId="{AB3FACAE-BB8D-4175-AF61-08EFB1DEC623}" destId="{626A1D0A-B3DC-4633-B84B-189AA491ABC7}" srcOrd="1" destOrd="0" parTransId="{CD5D1C83-E760-46D1-A8FA-B659EE794276}" sibTransId="{72ECB1A7-AA5E-4893-B63C-0E8BFD2F1EB1}"/>
    <dgm:cxn modelId="{0F2FA54E-F1E0-4452-8F3E-307B106A0B89}" type="presOf" srcId="{33F48AC0-62E0-4C2B-9AFA-5695D9FC2E63}" destId="{5A0D12E1-4AE5-40C0-9BB1-8CF499715606}" srcOrd="0" destOrd="0" presId="urn:microsoft.com/office/officeart/2005/8/layout/StepDownProcess"/>
    <dgm:cxn modelId="{4C18B852-DF04-4CE6-BD3F-62876995B95A}" type="presOf" srcId="{739252EB-B721-459E-9020-65DE903565F5}" destId="{5B6F3086-1251-4A3A-90B9-646A36B78591}" srcOrd="0" destOrd="0" presId="urn:microsoft.com/office/officeart/2005/8/layout/StepDownProcess"/>
    <dgm:cxn modelId="{FB4FEE81-4CE8-4790-9781-8064C8157352}" type="presOf" srcId="{AB3FACAE-BB8D-4175-AF61-08EFB1DEC623}" destId="{B56A779F-5AB0-4DFF-BE75-1D870D53619A}" srcOrd="0" destOrd="0" presId="urn:microsoft.com/office/officeart/2005/8/layout/StepDownProcess"/>
    <dgm:cxn modelId="{3FB2AD82-912C-4247-ADA9-6EB909A2882B}" srcId="{AB3FACAE-BB8D-4175-AF61-08EFB1DEC623}" destId="{7D6980BA-9274-4C63-805F-0B621D3BA6ED}" srcOrd="0" destOrd="0" parTransId="{FA12B500-7F72-4705-B983-AEEFD4C17330}" sibTransId="{78E4C80C-E130-4C7D-A283-3D0BF258E185}"/>
    <dgm:cxn modelId="{B84311AA-7CAB-4887-80E1-6CFE4224CF26}" srcId="{AB3FACAE-BB8D-4175-AF61-08EFB1DEC623}" destId="{21766B65-7DF2-496C-BDA9-4AE12BE7BFBF}" srcOrd="3" destOrd="0" parTransId="{B0F5DBB3-C082-4AE8-BA1A-0887B25C0260}" sibTransId="{CB7FF824-3528-4CAA-81AF-E39096EA7B4E}"/>
    <dgm:cxn modelId="{8CA5FEB2-8F1C-47F8-A3B8-6E26D1EF0799}" srcId="{33F48AC0-62E0-4C2B-9AFA-5695D9FC2E63}" destId="{739252EB-B721-459E-9020-65DE903565F5}" srcOrd="0" destOrd="0" parTransId="{0446F36F-8C3A-450B-B389-DC8402D66BD7}" sibTransId="{1A29ED15-95CA-4AE4-B8FB-052C4215F767}"/>
    <dgm:cxn modelId="{3C2AC9BD-D158-438C-885C-C31CF8EE561B}" type="presOf" srcId="{7D6980BA-9274-4C63-805F-0B621D3BA6ED}" destId="{4C923E39-A531-48C7-AA2E-D973319ACA1C}" srcOrd="0" destOrd="0" presId="urn:microsoft.com/office/officeart/2005/8/layout/StepDownProcess"/>
    <dgm:cxn modelId="{131080C2-1812-4CCB-AF62-64FEBB770AD3}" type="presOf" srcId="{21766B65-7DF2-496C-BDA9-4AE12BE7BFBF}" destId="{A567A470-2FB0-4CC0-A923-1D8734ACA6E6}" srcOrd="0" destOrd="0" presId="urn:microsoft.com/office/officeart/2005/8/layout/StepDownProcess"/>
    <dgm:cxn modelId="{14A1FFCC-78D2-42B4-91B6-7292AABE1EAE}" srcId="{AB3FACAE-BB8D-4175-AF61-08EFB1DEC623}" destId="{33F48AC0-62E0-4C2B-9AFA-5695D9FC2E63}" srcOrd="4" destOrd="0" parTransId="{6FC50DD6-4B6A-4A4F-9D23-7B5A4BAB065E}" sibTransId="{57EFDAF5-D4BB-42ED-B939-0038F116076A}"/>
    <dgm:cxn modelId="{9A3529E2-E739-402C-9B56-091A3FA40233}" type="presOf" srcId="{1290722B-541E-484E-9B21-DE373E9E95F1}" destId="{AE16596D-00AF-4CAE-B399-5FF165C5B65F}" srcOrd="0" destOrd="0" presId="urn:microsoft.com/office/officeart/2005/8/layout/StepDownProcess"/>
    <dgm:cxn modelId="{B1C6F3FD-A2A2-43E5-8857-0058CE847E62}" type="presOf" srcId="{626A1D0A-B3DC-4633-B84B-189AA491ABC7}" destId="{BFE93687-F7EB-46B8-8EB6-2E97918C1D4E}" srcOrd="0" destOrd="0" presId="urn:microsoft.com/office/officeart/2005/8/layout/StepDownProcess"/>
    <dgm:cxn modelId="{CD473FF3-3A3E-4908-AFAF-969B97C84E9D}" type="presParOf" srcId="{B56A779F-5AB0-4DFF-BE75-1D870D53619A}" destId="{848E7B3A-A0A3-4DB5-9094-73E588EFB696}" srcOrd="0" destOrd="0" presId="urn:microsoft.com/office/officeart/2005/8/layout/StepDownProcess"/>
    <dgm:cxn modelId="{A97F447A-07DA-46D3-987E-2B9156A731DF}" type="presParOf" srcId="{848E7B3A-A0A3-4DB5-9094-73E588EFB696}" destId="{1E3E68C7-E669-44E2-B36C-A6C273723C7C}" srcOrd="0" destOrd="0" presId="urn:microsoft.com/office/officeart/2005/8/layout/StepDownProcess"/>
    <dgm:cxn modelId="{77FFE66B-DE55-4E46-BB42-2302B5737874}" type="presParOf" srcId="{848E7B3A-A0A3-4DB5-9094-73E588EFB696}" destId="{4C923E39-A531-48C7-AA2E-D973319ACA1C}" srcOrd="1" destOrd="0" presId="urn:microsoft.com/office/officeart/2005/8/layout/StepDownProcess"/>
    <dgm:cxn modelId="{C6ADA296-C139-431E-B15F-C9391D622804}" type="presParOf" srcId="{848E7B3A-A0A3-4DB5-9094-73E588EFB696}" destId="{3FDE068D-A684-483A-A34F-B2A6ED55F670}" srcOrd="2" destOrd="0" presId="urn:microsoft.com/office/officeart/2005/8/layout/StepDownProcess"/>
    <dgm:cxn modelId="{13F3B1DE-3766-4242-858D-1CB474E4A26E}" type="presParOf" srcId="{B56A779F-5AB0-4DFF-BE75-1D870D53619A}" destId="{40BF42FE-85EB-42F1-BA02-433EA1AFDB20}" srcOrd="1" destOrd="0" presId="urn:microsoft.com/office/officeart/2005/8/layout/StepDownProcess"/>
    <dgm:cxn modelId="{2F2B53E8-5A7B-469D-B2F1-F0FD35C711C1}" type="presParOf" srcId="{B56A779F-5AB0-4DFF-BE75-1D870D53619A}" destId="{FE08A0AC-5671-4001-9384-49A2781EA5F0}" srcOrd="2" destOrd="0" presId="urn:microsoft.com/office/officeart/2005/8/layout/StepDownProcess"/>
    <dgm:cxn modelId="{B9B1A42D-CDAD-472C-B131-4F8E54F7826C}" type="presParOf" srcId="{FE08A0AC-5671-4001-9384-49A2781EA5F0}" destId="{713188E2-36C6-47C0-AA94-9E646C2EE34D}" srcOrd="0" destOrd="0" presId="urn:microsoft.com/office/officeart/2005/8/layout/StepDownProcess"/>
    <dgm:cxn modelId="{70BBEEC8-C196-4795-8556-25F00B1634C4}" type="presParOf" srcId="{FE08A0AC-5671-4001-9384-49A2781EA5F0}" destId="{BFE93687-F7EB-46B8-8EB6-2E97918C1D4E}" srcOrd="1" destOrd="0" presId="urn:microsoft.com/office/officeart/2005/8/layout/StepDownProcess"/>
    <dgm:cxn modelId="{25775C2F-DD96-4D9C-A2D7-516B9794AF34}" type="presParOf" srcId="{FE08A0AC-5671-4001-9384-49A2781EA5F0}" destId="{B9B1AA0C-2473-481B-A7B2-A025450C7A65}" srcOrd="2" destOrd="0" presId="urn:microsoft.com/office/officeart/2005/8/layout/StepDownProcess"/>
    <dgm:cxn modelId="{E6E1AEE0-9FF2-4952-AA6F-C21786B163DF}" type="presParOf" srcId="{B56A779F-5AB0-4DFF-BE75-1D870D53619A}" destId="{C0D540E1-8DD5-4849-9E64-357C434A63F2}" srcOrd="3" destOrd="0" presId="urn:microsoft.com/office/officeart/2005/8/layout/StepDownProcess"/>
    <dgm:cxn modelId="{A73A6215-7B85-42BF-9216-7A9599B11B6A}" type="presParOf" srcId="{B56A779F-5AB0-4DFF-BE75-1D870D53619A}" destId="{B232C387-8761-47B6-9FE2-1903E65E087C}" srcOrd="4" destOrd="0" presId="urn:microsoft.com/office/officeart/2005/8/layout/StepDownProcess"/>
    <dgm:cxn modelId="{D3B39F7C-812D-4FE4-BE48-2714B6BFE214}" type="presParOf" srcId="{B232C387-8761-47B6-9FE2-1903E65E087C}" destId="{EEF2DBB2-FE45-463C-8222-C996861C6EF2}" srcOrd="0" destOrd="0" presId="urn:microsoft.com/office/officeart/2005/8/layout/StepDownProcess"/>
    <dgm:cxn modelId="{6CB4375E-A93C-47A9-B76C-18C325867B85}" type="presParOf" srcId="{B232C387-8761-47B6-9FE2-1903E65E087C}" destId="{AE16596D-00AF-4CAE-B399-5FF165C5B65F}" srcOrd="1" destOrd="0" presId="urn:microsoft.com/office/officeart/2005/8/layout/StepDownProcess"/>
    <dgm:cxn modelId="{51212ECE-4DCF-4708-A0C0-DD82F4DC611F}" type="presParOf" srcId="{B232C387-8761-47B6-9FE2-1903E65E087C}" destId="{D9B73BD1-DE37-4DC4-AE44-DE647244D6DA}" srcOrd="2" destOrd="0" presId="urn:microsoft.com/office/officeart/2005/8/layout/StepDownProcess"/>
    <dgm:cxn modelId="{73215965-F5E2-4698-837E-2E6DF873BD3C}" type="presParOf" srcId="{B56A779F-5AB0-4DFF-BE75-1D870D53619A}" destId="{DD114E06-F231-49BD-83E5-2F2E0D29766E}" srcOrd="5" destOrd="0" presId="urn:microsoft.com/office/officeart/2005/8/layout/StepDownProcess"/>
    <dgm:cxn modelId="{D1213C3C-F45F-4AC9-88D5-6CAD21103D65}" type="presParOf" srcId="{B56A779F-5AB0-4DFF-BE75-1D870D53619A}" destId="{4049F2FB-6E90-46CA-8BE8-D1BD80BD52CE}" srcOrd="6" destOrd="0" presId="urn:microsoft.com/office/officeart/2005/8/layout/StepDownProcess"/>
    <dgm:cxn modelId="{0EEFB896-25B9-4116-8839-DF785AE038AD}" type="presParOf" srcId="{4049F2FB-6E90-46CA-8BE8-D1BD80BD52CE}" destId="{3CCEEAC6-33F3-4FBA-B89C-56963145EE72}" srcOrd="0" destOrd="0" presId="urn:microsoft.com/office/officeart/2005/8/layout/StepDownProcess"/>
    <dgm:cxn modelId="{777C9967-F728-4BCC-B5A7-69E8B29034BE}" type="presParOf" srcId="{4049F2FB-6E90-46CA-8BE8-D1BD80BD52CE}" destId="{A567A470-2FB0-4CC0-A923-1D8734ACA6E6}" srcOrd="1" destOrd="0" presId="urn:microsoft.com/office/officeart/2005/8/layout/StepDownProcess"/>
    <dgm:cxn modelId="{AFFE9FDE-548E-4C2E-AAB2-B0172F40A6AA}" type="presParOf" srcId="{4049F2FB-6E90-46CA-8BE8-D1BD80BD52CE}" destId="{75969F5A-8A0B-4C21-8176-C5977A664BC1}" srcOrd="2" destOrd="0" presId="urn:microsoft.com/office/officeart/2005/8/layout/StepDownProcess"/>
    <dgm:cxn modelId="{43C06967-1E70-4908-BDDA-FE02937A6E5C}" type="presParOf" srcId="{B56A779F-5AB0-4DFF-BE75-1D870D53619A}" destId="{FE823868-7411-4A91-B89B-54487C067D2E}" srcOrd="7" destOrd="0" presId="urn:microsoft.com/office/officeart/2005/8/layout/StepDownProcess"/>
    <dgm:cxn modelId="{36B42458-BC0D-48B2-B145-817368604D66}" type="presParOf" srcId="{B56A779F-5AB0-4DFF-BE75-1D870D53619A}" destId="{A16F0171-0361-46DB-BD0F-26BD3A8FEF4A}" srcOrd="8" destOrd="0" presId="urn:microsoft.com/office/officeart/2005/8/layout/StepDownProcess"/>
    <dgm:cxn modelId="{53993959-8F03-4E9E-870B-3D9CD66648C0}" type="presParOf" srcId="{A16F0171-0361-46DB-BD0F-26BD3A8FEF4A}" destId="{5A0D12E1-4AE5-40C0-9BB1-8CF499715606}" srcOrd="0" destOrd="0" presId="urn:microsoft.com/office/officeart/2005/8/layout/StepDownProcess"/>
    <dgm:cxn modelId="{7D20C362-2CB0-462D-943E-8ADE3392B177}" type="presParOf" srcId="{A16F0171-0361-46DB-BD0F-26BD3A8FEF4A}" destId="{5B6F3086-1251-4A3A-90B9-646A36B7859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50ACFF-18A9-EF4B-B9EE-7798634879A7}" type="doc">
      <dgm:prSet loTypeId="urn:microsoft.com/office/officeart/2008/layout/VerticalCurvedList" loCatId="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9FD1E4D-9C76-BE4F-8578-0B5C05DA419F}">
      <dgm:prSet phldrT="[Text]"/>
      <dgm:spPr/>
      <dgm:t>
        <a:bodyPr/>
        <a:lstStyle/>
        <a:p>
          <a:r>
            <a:rPr lang="en-US" dirty="0"/>
            <a:t>Why did you chose the career you did?</a:t>
          </a:r>
        </a:p>
        <a:p>
          <a:r>
            <a:rPr lang="en-US" dirty="0"/>
            <a:t>Why are you at RVU?</a:t>
          </a:r>
        </a:p>
      </dgm:t>
    </dgm:pt>
    <dgm:pt modelId="{F792AFB2-8D63-C240-949A-569BD960C08B}" type="parTrans" cxnId="{F8FAE1DD-0BEE-8B47-982B-8BABEDB7AF49}">
      <dgm:prSet/>
      <dgm:spPr/>
      <dgm:t>
        <a:bodyPr/>
        <a:lstStyle/>
        <a:p>
          <a:endParaRPr lang="en-US"/>
        </a:p>
      </dgm:t>
    </dgm:pt>
    <dgm:pt modelId="{32CD8AD7-2135-D34D-B91A-34ACB23B775E}" type="sibTrans" cxnId="{F8FAE1DD-0BEE-8B47-982B-8BABEDB7AF49}">
      <dgm:prSet/>
      <dgm:spPr/>
      <dgm:t>
        <a:bodyPr/>
        <a:lstStyle/>
        <a:p>
          <a:endParaRPr lang="en-US"/>
        </a:p>
      </dgm:t>
    </dgm:pt>
    <dgm:pt modelId="{DF4F63A6-A035-C848-806D-7CD37E8C7FB1}">
      <dgm:prSet phldrT="[Text]"/>
      <dgm:spPr/>
      <dgm:t>
        <a:bodyPr/>
        <a:lstStyle/>
        <a:p>
          <a:r>
            <a:rPr lang="en-US" dirty="0"/>
            <a:t>What problems are you/your friends/or your family facing? Can you help?</a:t>
          </a:r>
        </a:p>
      </dgm:t>
    </dgm:pt>
    <dgm:pt modelId="{02DED14E-14F6-B647-8DEC-0EAC1F73A92C}" type="parTrans" cxnId="{555FDA98-5F41-DD48-A6AA-A9D5E3563D0E}">
      <dgm:prSet/>
      <dgm:spPr/>
      <dgm:t>
        <a:bodyPr/>
        <a:lstStyle/>
        <a:p>
          <a:endParaRPr lang="en-US"/>
        </a:p>
      </dgm:t>
    </dgm:pt>
    <dgm:pt modelId="{37EA5C21-6DED-E742-8042-29B1DAE4B0C6}" type="sibTrans" cxnId="{555FDA98-5F41-DD48-A6AA-A9D5E3563D0E}">
      <dgm:prSet/>
      <dgm:spPr/>
      <dgm:t>
        <a:bodyPr/>
        <a:lstStyle/>
        <a:p>
          <a:endParaRPr lang="en-US"/>
        </a:p>
      </dgm:t>
    </dgm:pt>
    <dgm:pt modelId="{7C10B3C5-55E9-2A4C-9586-6EA6C54E67D1}">
      <dgm:prSet phldrT="[Text]"/>
      <dgm:spPr/>
      <dgm:t>
        <a:bodyPr/>
        <a:lstStyle/>
        <a:p>
          <a:r>
            <a:rPr lang="en-US" dirty="0"/>
            <a:t>Start reading and get a good reference manager:</a:t>
          </a:r>
        </a:p>
      </dgm:t>
    </dgm:pt>
    <dgm:pt modelId="{3710C98E-DCC7-4D40-AD99-27A7B525FF94}" type="parTrans" cxnId="{50F07D27-AF6A-DE43-9634-CCEB289D0F6B}">
      <dgm:prSet/>
      <dgm:spPr/>
      <dgm:t>
        <a:bodyPr/>
        <a:lstStyle/>
        <a:p>
          <a:endParaRPr lang="en-US"/>
        </a:p>
      </dgm:t>
    </dgm:pt>
    <dgm:pt modelId="{BABA60B2-CF37-7247-9E76-FEDF88726247}" type="sibTrans" cxnId="{50F07D27-AF6A-DE43-9634-CCEB289D0F6B}">
      <dgm:prSet/>
      <dgm:spPr/>
      <dgm:t>
        <a:bodyPr/>
        <a:lstStyle/>
        <a:p>
          <a:endParaRPr lang="en-US"/>
        </a:p>
      </dgm:t>
    </dgm:pt>
    <dgm:pt modelId="{3FDEBA7F-DDF6-4339-A1B7-DDD6B1A6BA3C}">
      <dgm:prSet phldrT="[Text]"/>
      <dgm:spPr/>
      <dgm:t>
        <a:bodyPr/>
        <a:lstStyle/>
        <a:p>
          <a:r>
            <a:rPr lang="en-US" dirty="0" err="1"/>
            <a:t>Pubmed</a:t>
          </a:r>
          <a:r>
            <a:rPr lang="en-US" dirty="0"/>
            <a:t>/Google Scholar/Up to Date/ others</a:t>
          </a:r>
        </a:p>
      </dgm:t>
    </dgm:pt>
    <dgm:pt modelId="{30BE43D8-BE18-4A6D-A764-E62A67544E43}" type="parTrans" cxnId="{E1FDC245-E9A5-4177-BF45-9E235F434EC1}">
      <dgm:prSet/>
      <dgm:spPr/>
      <dgm:t>
        <a:bodyPr/>
        <a:lstStyle/>
        <a:p>
          <a:endParaRPr lang="en-US"/>
        </a:p>
      </dgm:t>
    </dgm:pt>
    <dgm:pt modelId="{31CF938D-1C67-4F21-BC32-4BBF103D62BD}" type="sibTrans" cxnId="{E1FDC245-E9A5-4177-BF45-9E235F434EC1}">
      <dgm:prSet/>
      <dgm:spPr/>
      <dgm:t>
        <a:bodyPr/>
        <a:lstStyle/>
        <a:p>
          <a:endParaRPr lang="en-US"/>
        </a:p>
      </dgm:t>
    </dgm:pt>
    <dgm:pt modelId="{C6E0D65A-03DD-4312-B6F6-08DE85E67D6E}">
      <dgm:prSet phldrT="[Text]"/>
      <dgm:spPr/>
      <dgm:t>
        <a:bodyPr/>
        <a:lstStyle/>
        <a:p>
          <a:r>
            <a:rPr lang="en-US" dirty="0" err="1"/>
            <a:t>Zotero</a:t>
          </a:r>
          <a:endParaRPr lang="en-US" dirty="0"/>
        </a:p>
      </dgm:t>
    </dgm:pt>
    <dgm:pt modelId="{35EDBE8D-EF47-4889-9228-61CD80D077E7}" type="parTrans" cxnId="{30CB8572-135B-4E2C-864E-A24171425212}">
      <dgm:prSet/>
      <dgm:spPr/>
      <dgm:t>
        <a:bodyPr/>
        <a:lstStyle/>
        <a:p>
          <a:endParaRPr lang="en-US"/>
        </a:p>
      </dgm:t>
    </dgm:pt>
    <dgm:pt modelId="{BE7DFA24-2E36-4795-8569-2D47F957F37F}" type="sibTrans" cxnId="{30CB8572-135B-4E2C-864E-A24171425212}">
      <dgm:prSet/>
      <dgm:spPr/>
      <dgm:t>
        <a:bodyPr/>
        <a:lstStyle/>
        <a:p>
          <a:endParaRPr lang="en-US"/>
        </a:p>
      </dgm:t>
    </dgm:pt>
    <dgm:pt modelId="{14018755-B573-CD4C-8529-3897A4184FB0}" type="pres">
      <dgm:prSet presAssocID="{9050ACFF-18A9-EF4B-B9EE-7798634879A7}" presName="Name0" presStyleCnt="0">
        <dgm:presLayoutVars>
          <dgm:chMax val="7"/>
          <dgm:chPref val="7"/>
          <dgm:dir/>
        </dgm:presLayoutVars>
      </dgm:prSet>
      <dgm:spPr/>
    </dgm:pt>
    <dgm:pt modelId="{5D9229A8-1169-DF4E-A404-ABB5E8A39D21}" type="pres">
      <dgm:prSet presAssocID="{9050ACFF-18A9-EF4B-B9EE-7798634879A7}" presName="Name1" presStyleCnt="0"/>
      <dgm:spPr/>
    </dgm:pt>
    <dgm:pt modelId="{12669E69-5EFD-3348-8ED6-2ED6BF047F1A}" type="pres">
      <dgm:prSet presAssocID="{9050ACFF-18A9-EF4B-B9EE-7798634879A7}" presName="cycle" presStyleCnt="0"/>
      <dgm:spPr/>
    </dgm:pt>
    <dgm:pt modelId="{1D04B1B6-8A57-2849-87C9-C063E9B80E5F}" type="pres">
      <dgm:prSet presAssocID="{9050ACFF-18A9-EF4B-B9EE-7798634879A7}" presName="srcNode" presStyleLbl="node1" presStyleIdx="0" presStyleCnt="3"/>
      <dgm:spPr/>
    </dgm:pt>
    <dgm:pt modelId="{59ED37A5-80A1-F645-862A-8C4E553D846C}" type="pres">
      <dgm:prSet presAssocID="{9050ACFF-18A9-EF4B-B9EE-7798634879A7}" presName="conn" presStyleLbl="parChTrans1D2" presStyleIdx="0" presStyleCnt="1"/>
      <dgm:spPr/>
    </dgm:pt>
    <dgm:pt modelId="{D1B42659-0A4A-9C4D-B887-148DC49DB032}" type="pres">
      <dgm:prSet presAssocID="{9050ACFF-18A9-EF4B-B9EE-7798634879A7}" presName="extraNode" presStyleLbl="node1" presStyleIdx="0" presStyleCnt="3"/>
      <dgm:spPr/>
    </dgm:pt>
    <dgm:pt modelId="{97EDDFEA-5F21-F644-9181-7545FA71406C}" type="pres">
      <dgm:prSet presAssocID="{9050ACFF-18A9-EF4B-B9EE-7798634879A7}" presName="dstNode" presStyleLbl="node1" presStyleIdx="0" presStyleCnt="3"/>
      <dgm:spPr/>
    </dgm:pt>
    <dgm:pt modelId="{9AFE548E-7296-4B45-92FB-73AEEB16DA9A}" type="pres">
      <dgm:prSet presAssocID="{89FD1E4D-9C76-BE4F-8578-0B5C05DA419F}" presName="text_1" presStyleLbl="node1" presStyleIdx="0" presStyleCnt="3">
        <dgm:presLayoutVars>
          <dgm:bulletEnabled val="1"/>
        </dgm:presLayoutVars>
      </dgm:prSet>
      <dgm:spPr/>
    </dgm:pt>
    <dgm:pt modelId="{35487C33-A476-0B4C-B9F5-E2799DA1B8AC}" type="pres">
      <dgm:prSet presAssocID="{89FD1E4D-9C76-BE4F-8578-0B5C05DA419F}" presName="accent_1" presStyleCnt="0"/>
      <dgm:spPr/>
    </dgm:pt>
    <dgm:pt modelId="{6DE7C1FE-9C9E-8F4A-80F8-CD72D1B027EC}" type="pres">
      <dgm:prSet presAssocID="{89FD1E4D-9C76-BE4F-8578-0B5C05DA419F}" presName="accentRepeatNode" presStyleLbl="solidFgAcc1" presStyleIdx="0" presStyleCnt="3"/>
      <dgm:spPr/>
    </dgm:pt>
    <dgm:pt modelId="{5DEC8F7B-895C-AE49-9415-DA258B03ACCD}" type="pres">
      <dgm:prSet presAssocID="{DF4F63A6-A035-C848-806D-7CD37E8C7FB1}" presName="text_2" presStyleLbl="node1" presStyleIdx="1" presStyleCnt="3">
        <dgm:presLayoutVars>
          <dgm:bulletEnabled val="1"/>
        </dgm:presLayoutVars>
      </dgm:prSet>
      <dgm:spPr/>
    </dgm:pt>
    <dgm:pt modelId="{406B4E92-DA3D-2A43-B999-28CA51915047}" type="pres">
      <dgm:prSet presAssocID="{DF4F63A6-A035-C848-806D-7CD37E8C7FB1}" presName="accent_2" presStyleCnt="0"/>
      <dgm:spPr/>
    </dgm:pt>
    <dgm:pt modelId="{8B8775E9-7404-0748-A3A0-C96276D06954}" type="pres">
      <dgm:prSet presAssocID="{DF4F63A6-A035-C848-806D-7CD37E8C7FB1}" presName="accentRepeatNode" presStyleLbl="solidFgAcc1" presStyleIdx="1" presStyleCnt="3"/>
      <dgm:spPr/>
    </dgm:pt>
    <dgm:pt modelId="{E2C1B631-BDF6-2F48-A60D-B706E35B1624}" type="pres">
      <dgm:prSet presAssocID="{7C10B3C5-55E9-2A4C-9586-6EA6C54E67D1}" presName="text_3" presStyleLbl="node1" presStyleIdx="2" presStyleCnt="3">
        <dgm:presLayoutVars>
          <dgm:bulletEnabled val="1"/>
        </dgm:presLayoutVars>
      </dgm:prSet>
      <dgm:spPr/>
    </dgm:pt>
    <dgm:pt modelId="{05E7A9A6-F30E-6B41-ACD2-CFC3A8C4DDAA}" type="pres">
      <dgm:prSet presAssocID="{7C10B3C5-55E9-2A4C-9586-6EA6C54E67D1}" presName="accent_3" presStyleCnt="0"/>
      <dgm:spPr/>
    </dgm:pt>
    <dgm:pt modelId="{6FB132C4-3A43-534E-B18A-2D78B6790AF9}" type="pres">
      <dgm:prSet presAssocID="{7C10B3C5-55E9-2A4C-9586-6EA6C54E67D1}" presName="accentRepeatNode" presStyleLbl="solidFgAcc1" presStyleIdx="2" presStyleCnt="3"/>
      <dgm:spPr/>
    </dgm:pt>
  </dgm:ptLst>
  <dgm:cxnLst>
    <dgm:cxn modelId="{50F07D27-AF6A-DE43-9634-CCEB289D0F6B}" srcId="{9050ACFF-18A9-EF4B-B9EE-7798634879A7}" destId="{7C10B3C5-55E9-2A4C-9586-6EA6C54E67D1}" srcOrd="2" destOrd="0" parTransId="{3710C98E-DCC7-4D40-AD99-27A7B525FF94}" sibTransId="{BABA60B2-CF37-7247-9E76-FEDF88726247}"/>
    <dgm:cxn modelId="{63F3822D-879E-404A-BAFE-54AB9CF9CA12}" type="presOf" srcId="{9050ACFF-18A9-EF4B-B9EE-7798634879A7}" destId="{14018755-B573-CD4C-8529-3897A4184FB0}" srcOrd="0" destOrd="0" presId="urn:microsoft.com/office/officeart/2008/layout/VerticalCurvedList"/>
    <dgm:cxn modelId="{E1FDC245-E9A5-4177-BF45-9E235F434EC1}" srcId="{7C10B3C5-55E9-2A4C-9586-6EA6C54E67D1}" destId="{3FDEBA7F-DDF6-4339-A1B7-DDD6B1A6BA3C}" srcOrd="0" destOrd="0" parTransId="{30BE43D8-BE18-4A6D-A764-E62A67544E43}" sibTransId="{31CF938D-1C67-4F21-BC32-4BBF103D62BD}"/>
    <dgm:cxn modelId="{91695F4C-7D27-423C-BA52-8457BC00B279}" type="presOf" srcId="{C6E0D65A-03DD-4312-B6F6-08DE85E67D6E}" destId="{E2C1B631-BDF6-2F48-A60D-B706E35B1624}" srcOrd="0" destOrd="2" presId="urn:microsoft.com/office/officeart/2008/layout/VerticalCurvedList"/>
    <dgm:cxn modelId="{30CB8572-135B-4E2C-864E-A24171425212}" srcId="{7C10B3C5-55E9-2A4C-9586-6EA6C54E67D1}" destId="{C6E0D65A-03DD-4312-B6F6-08DE85E67D6E}" srcOrd="1" destOrd="0" parTransId="{35EDBE8D-EF47-4889-9228-61CD80D077E7}" sibTransId="{BE7DFA24-2E36-4795-8569-2D47F957F37F}"/>
    <dgm:cxn modelId="{555FDA98-5F41-DD48-A6AA-A9D5E3563D0E}" srcId="{9050ACFF-18A9-EF4B-B9EE-7798634879A7}" destId="{DF4F63A6-A035-C848-806D-7CD37E8C7FB1}" srcOrd="1" destOrd="0" parTransId="{02DED14E-14F6-B647-8DEC-0EAC1F73A92C}" sibTransId="{37EA5C21-6DED-E742-8042-29B1DAE4B0C6}"/>
    <dgm:cxn modelId="{E9BD6CA0-71CF-4147-BA6D-3968C78BEFD0}" type="presOf" srcId="{32CD8AD7-2135-D34D-B91A-34ACB23B775E}" destId="{59ED37A5-80A1-F645-862A-8C4E553D846C}" srcOrd="0" destOrd="0" presId="urn:microsoft.com/office/officeart/2008/layout/VerticalCurvedList"/>
    <dgm:cxn modelId="{C29101BC-3920-41BB-B2B5-45214384D8B4}" type="presOf" srcId="{3FDEBA7F-DDF6-4339-A1B7-DDD6B1A6BA3C}" destId="{E2C1B631-BDF6-2F48-A60D-B706E35B1624}" srcOrd="0" destOrd="1" presId="urn:microsoft.com/office/officeart/2008/layout/VerticalCurvedList"/>
    <dgm:cxn modelId="{C15CEECA-8D22-6A41-A60E-679AC053F5FA}" type="presOf" srcId="{89FD1E4D-9C76-BE4F-8578-0B5C05DA419F}" destId="{9AFE548E-7296-4B45-92FB-73AEEB16DA9A}" srcOrd="0" destOrd="0" presId="urn:microsoft.com/office/officeart/2008/layout/VerticalCurvedList"/>
    <dgm:cxn modelId="{F8FAE1DD-0BEE-8B47-982B-8BABEDB7AF49}" srcId="{9050ACFF-18A9-EF4B-B9EE-7798634879A7}" destId="{89FD1E4D-9C76-BE4F-8578-0B5C05DA419F}" srcOrd="0" destOrd="0" parTransId="{F792AFB2-8D63-C240-949A-569BD960C08B}" sibTransId="{32CD8AD7-2135-D34D-B91A-34ACB23B775E}"/>
    <dgm:cxn modelId="{BAACC8EB-29DD-2041-B070-1B808FF81E56}" type="presOf" srcId="{DF4F63A6-A035-C848-806D-7CD37E8C7FB1}" destId="{5DEC8F7B-895C-AE49-9415-DA258B03ACCD}" srcOrd="0" destOrd="0" presId="urn:microsoft.com/office/officeart/2008/layout/VerticalCurvedList"/>
    <dgm:cxn modelId="{51DF4CF1-E936-0449-85F4-3BC2BD0FB4E1}" type="presOf" srcId="{7C10B3C5-55E9-2A4C-9586-6EA6C54E67D1}" destId="{E2C1B631-BDF6-2F48-A60D-B706E35B1624}" srcOrd="0" destOrd="0" presId="urn:microsoft.com/office/officeart/2008/layout/VerticalCurvedList"/>
    <dgm:cxn modelId="{6C57EBF4-6B82-DB4A-B6C2-0CDC17B54111}" type="presParOf" srcId="{14018755-B573-CD4C-8529-3897A4184FB0}" destId="{5D9229A8-1169-DF4E-A404-ABB5E8A39D21}" srcOrd="0" destOrd="0" presId="urn:microsoft.com/office/officeart/2008/layout/VerticalCurvedList"/>
    <dgm:cxn modelId="{86587FCA-CB1F-B14C-9844-B1461D266E08}" type="presParOf" srcId="{5D9229A8-1169-DF4E-A404-ABB5E8A39D21}" destId="{12669E69-5EFD-3348-8ED6-2ED6BF047F1A}" srcOrd="0" destOrd="0" presId="urn:microsoft.com/office/officeart/2008/layout/VerticalCurvedList"/>
    <dgm:cxn modelId="{230B4E9F-C747-FB49-9805-8CB64BA55872}" type="presParOf" srcId="{12669E69-5EFD-3348-8ED6-2ED6BF047F1A}" destId="{1D04B1B6-8A57-2849-87C9-C063E9B80E5F}" srcOrd="0" destOrd="0" presId="urn:microsoft.com/office/officeart/2008/layout/VerticalCurvedList"/>
    <dgm:cxn modelId="{4D878732-BDB9-4240-960E-C03A3F6365EA}" type="presParOf" srcId="{12669E69-5EFD-3348-8ED6-2ED6BF047F1A}" destId="{59ED37A5-80A1-F645-862A-8C4E553D846C}" srcOrd="1" destOrd="0" presId="urn:microsoft.com/office/officeart/2008/layout/VerticalCurvedList"/>
    <dgm:cxn modelId="{2D73C092-1B73-D346-85D7-979EC6CCADC7}" type="presParOf" srcId="{12669E69-5EFD-3348-8ED6-2ED6BF047F1A}" destId="{D1B42659-0A4A-9C4D-B887-148DC49DB032}" srcOrd="2" destOrd="0" presId="urn:microsoft.com/office/officeart/2008/layout/VerticalCurvedList"/>
    <dgm:cxn modelId="{AA403E0B-7072-2149-868C-E321CD5E3BC1}" type="presParOf" srcId="{12669E69-5EFD-3348-8ED6-2ED6BF047F1A}" destId="{97EDDFEA-5F21-F644-9181-7545FA71406C}" srcOrd="3" destOrd="0" presId="urn:microsoft.com/office/officeart/2008/layout/VerticalCurvedList"/>
    <dgm:cxn modelId="{4163E75F-A1E7-544E-9A41-D41C85869C8A}" type="presParOf" srcId="{5D9229A8-1169-DF4E-A404-ABB5E8A39D21}" destId="{9AFE548E-7296-4B45-92FB-73AEEB16DA9A}" srcOrd="1" destOrd="0" presId="urn:microsoft.com/office/officeart/2008/layout/VerticalCurvedList"/>
    <dgm:cxn modelId="{520B1B82-B2BD-8645-85D2-74BB7526E9D8}" type="presParOf" srcId="{5D9229A8-1169-DF4E-A404-ABB5E8A39D21}" destId="{35487C33-A476-0B4C-B9F5-E2799DA1B8AC}" srcOrd="2" destOrd="0" presId="urn:microsoft.com/office/officeart/2008/layout/VerticalCurvedList"/>
    <dgm:cxn modelId="{7F596F14-36D9-4247-A944-C0BE6C11F5D4}" type="presParOf" srcId="{35487C33-A476-0B4C-B9F5-E2799DA1B8AC}" destId="{6DE7C1FE-9C9E-8F4A-80F8-CD72D1B027EC}" srcOrd="0" destOrd="0" presId="urn:microsoft.com/office/officeart/2008/layout/VerticalCurvedList"/>
    <dgm:cxn modelId="{1CC24D0A-BB6B-7248-A2D0-9B137118CB5A}" type="presParOf" srcId="{5D9229A8-1169-DF4E-A404-ABB5E8A39D21}" destId="{5DEC8F7B-895C-AE49-9415-DA258B03ACCD}" srcOrd="3" destOrd="0" presId="urn:microsoft.com/office/officeart/2008/layout/VerticalCurvedList"/>
    <dgm:cxn modelId="{BE618942-0F29-CD4F-B5A4-C875E2EA3DE1}" type="presParOf" srcId="{5D9229A8-1169-DF4E-A404-ABB5E8A39D21}" destId="{406B4E92-DA3D-2A43-B999-28CA51915047}" srcOrd="4" destOrd="0" presId="urn:microsoft.com/office/officeart/2008/layout/VerticalCurvedList"/>
    <dgm:cxn modelId="{BCE1E58D-12D6-6A4F-90A2-3DDDA2E582FB}" type="presParOf" srcId="{406B4E92-DA3D-2A43-B999-28CA51915047}" destId="{8B8775E9-7404-0748-A3A0-C96276D06954}" srcOrd="0" destOrd="0" presId="urn:microsoft.com/office/officeart/2008/layout/VerticalCurvedList"/>
    <dgm:cxn modelId="{9182BBBB-4AA4-FF4B-A5C3-EFB57C35322F}" type="presParOf" srcId="{5D9229A8-1169-DF4E-A404-ABB5E8A39D21}" destId="{E2C1B631-BDF6-2F48-A60D-B706E35B1624}" srcOrd="5" destOrd="0" presId="urn:microsoft.com/office/officeart/2008/layout/VerticalCurvedList"/>
    <dgm:cxn modelId="{C2ACDD95-B590-6C4F-BF48-D7F5E3F72932}" type="presParOf" srcId="{5D9229A8-1169-DF4E-A404-ABB5E8A39D21}" destId="{05E7A9A6-F30E-6B41-ACD2-CFC3A8C4DDAA}" srcOrd="6" destOrd="0" presId="urn:microsoft.com/office/officeart/2008/layout/VerticalCurvedList"/>
    <dgm:cxn modelId="{2896C1EE-A3E8-D841-AAE7-95ACD8CDF816}" type="presParOf" srcId="{05E7A9A6-F30E-6B41-ACD2-CFC3A8C4DDAA}" destId="{6FB132C4-3A43-534E-B18A-2D78B6790A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EB102E-5F43-45A9-AF42-C53EF976209E}" type="doc">
      <dgm:prSet loTypeId="urn:microsoft.com/office/officeart/2005/8/layout/vProcess5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168AA27-DACA-46BA-9FBB-C7D9571ADC3F}">
      <dgm:prSet phldrT="[Text]"/>
      <dgm:spPr/>
      <dgm:t>
        <a:bodyPr/>
        <a:lstStyle/>
        <a:p>
          <a:r>
            <a:rPr lang="en-US" dirty="0"/>
            <a:t>Brainstorm: Make a list of everything that interests you within a specific topic.</a:t>
          </a:r>
        </a:p>
      </dgm:t>
    </dgm:pt>
    <dgm:pt modelId="{852BEC90-BFBA-48BC-A2F9-8A615A8C9BF8}" type="parTrans" cxnId="{CD27D423-6A15-4EA7-8013-2AF30BD30BA9}">
      <dgm:prSet/>
      <dgm:spPr/>
      <dgm:t>
        <a:bodyPr/>
        <a:lstStyle/>
        <a:p>
          <a:endParaRPr lang="en-US"/>
        </a:p>
      </dgm:t>
    </dgm:pt>
    <dgm:pt modelId="{237EF12D-235E-4F72-8A93-CFDA8C751D70}" type="sibTrans" cxnId="{CD27D423-6A15-4EA7-8013-2AF30BD30BA9}">
      <dgm:prSet/>
      <dgm:spPr/>
      <dgm:t>
        <a:bodyPr/>
        <a:lstStyle/>
        <a:p>
          <a:endParaRPr lang="en-US"/>
        </a:p>
      </dgm:t>
    </dgm:pt>
    <dgm:pt modelId="{AC0B6DE9-6F5B-4EE7-B6C1-37C1DDB0DFAB}">
      <dgm:prSet phldrT="[Text]"/>
      <dgm:spPr/>
      <dgm:t>
        <a:bodyPr/>
        <a:lstStyle/>
        <a:p>
          <a:r>
            <a:rPr lang="en-US" dirty="0"/>
            <a:t>Using the first list, make a 2</a:t>
          </a:r>
          <a:r>
            <a:rPr lang="en-US" baseline="30000" dirty="0"/>
            <a:t>nd</a:t>
          </a:r>
          <a:r>
            <a:rPr lang="en-US" dirty="0"/>
            <a:t> list of things you are capable of doing</a:t>
          </a:r>
        </a:p>
      </dgm:t>
    </dgm:pt>
    <dgm:pt modelId="{4A1B8BB0-1F12-4242-BFDA-EB24427C9D26}" type="parTrans" cxnId="{B4352D3C-D606-4901-90E7-04FD3585448F}">
      <dgm:prSet/>
      <dgm:spPr/>
      <dgm:t>
        <a:bodyPr/>
        <a:lstStyle/>
        <a:p>
          <a:endParaRPr lang="en-US"/>
        </a:p>
      </dgm:t>
    </dgm:pt>
    <dgm:pt modelId="{31D04D12-2A5A-413E-A2EC-3189EB24D911}" type="sibTrans" cxnId="{B4352D3C-D606-4901-90E7-04FD3585448F}">
      <dgm:prSet/>
      <dgm:spPr/>
      <dgm:t>
        <a:bodyPr/>
        <a:lstStyle/>
        <a:p>
          <a:endParaRPr lang="en-US"/>
        </a:p>
      </dgm:t>
    </dgm:pt>
    <dgm:pt modelId="{77F35F2A-BA32-493B-A93B-02CC0A13FDEC}">
      <dgm:prSet phldrT="[Text]"/>
      <dgm:spPr/>
      <dgm:t>
        <a:bodyPr/>
        <a:lstStyle/>
        <a:p>
          <a:r>
            <a:rPr lang="en-US" dirty="0"/>
            <a:t>Using the first list, make a 3</a:t>
          </a:r>
          <a:r>
            <a:rPr lang="en-US" baseline="30000" dirty="0"/>
            <a:t>rd</a:t>
          </a:r>
          <a:r>
            <a:rPr lang="en-US" dirty="0"/>
            <a:t> list of all of the things (include resources, people, equipment, space, patient populations, etc.) that you need to accomplish your list</a:t>
          </a:r>
        </a:p>
      </dgm:t>
    </dgm:pt>
    <dgm:pt modelId="{2D73BBC2-E83B-4313-A4DF-4BA2506C559E}" type="parTrans" cxnId="{A8AC5DD2-2E9A-4654-AE42-719B1B09053A}">
      <dgm:prSet/>
      <dgm:spPr/>
      <dgm:t>
        <a:bodyPr/>
        <a:lstStyle/>
        <a:p>
          <a:endParaRPr lang="en-US"/>
        </a:p>
      </dgm:t>
    </dgm:pt>
    <dgm:pt modelId="{78EE7870-DB7B-4541-823B-94D694D761FD}" type="sibTrans" cxnId="{A8AC5DD2-2E9A-4654-AE42-719B1B09053A}">
      <dgm:prSet/>
      <dgm:spPr/>
      <dgm:t>
        <a:bodyPr/>
        <a:lstStyle/>
        <a:p>
          <a:endParaRPr lang="en-US"/>
        </a:p>
      </dgm:t>
    </dgm:pt>
    <dgm:pt modelId="{3ADBDD97-A608-47AD-B8D6-CE2948C5AD0E}">
      <dgm:prSet/>
      <dgm:spPr/>
      <dgm:t>
        <a:bodyPr/>
        <a:lstStyle/>
        <a:p>
          <a:r>
            <a:rPr lang="en-US" dirty="0"/>
            <a:t>Prioritize your list</a:t>
          </a:r>
        </a:p>
      </dgm:t>
    </dgm:pt>
    <dgm:pt modelId="{65A89BF7-E956-4C90-B9FD-C99F13FF49FF}" type="parTrans" cxnId="{341D1A9F-B846-41BE-9889-51CED09659F5}">
      <dgm:prSet/>
      <dgm:spPr/>
      <dgm:t>
        <a:bodyPr/>
        <a:lstStyle/>
        <a:p>
          <a:endParaRPr lang="en-US"/>
        </a:p>
      </dgm:t>
    </dgm:pt>
    <dgm:pt modelId="{9B73AB23-204E-4852-AC78-493710B222EC}" type="sibTrans" cxnId="{341D1A9F-B846-41BE-9889-51CED09659F5}">
      <dgm:prSet/>
      <dgm:spPr/>
      <dgm:t>
        <a:bodyPr/>
        <a:lstStyle/>
        <a:p>
          <a:endParaRPr lang="en-US"/>
        </a:p>
      </dgm:t>
    </dgm:pt>
    <dgm:pt modelId="{5E267FF5-FE82-4DAF-9F9B-AE6E2DA86321}">
      <dgm:prSet/>
      <dgm:spPr/>
      <dgm:t>
        <a:bodyPr/>
        <a:lstStyle/>
        <a:p>
          <a:r>
            <a:rPr lang="en-US" dirty="0"/>
            <a:t>Don’t sell yourself short</a:t>
          </a:r>
        </a:p>
      </dgm:t>
    </dgm:pt>
    <dgm:pt modelId="{48B02AE3-E0DE-44F0-B325-F7B283AB3038}" type="parTrans" cxnId="{19084818-25D1-40A9-A3C0-BC5F5944938A}">
      <dgm:prSet/>
      <dgm:spPr/>
      <dgm:t>
        <a:bodyPr/>
        <a:lstStyle/>
        <a:p>
          <a:endParaRPr lang="en-US"/>
        </a:p>
      </dgm:t>
    </dgm:pt>
    <dgm:pt modelId="{A95AFC8F-5AA7-4C34-BE39-2D71D61BC0F0}" type="sibTrans" cxnId="{19084818-25D1-40A9-A3C0-BC5F5944938A}">
      <dgm:prSet/>
      <dgm:spPr/>
      <dgm:t>
        <a:bodyPr/>
        <a:lstStyle/>
        <a:p>
          <a:endParaRPr lang="en-US"/>
        </a:p>
      </dgm:t>
    </dgm:pt>
    <dgm:pt modelId="{F96E7EB7-A986-4DF6-BC2D-8D45E2FB8B1B}">
      <dgm:prSet phldrT="[Text]"/>
      <dgm:spPr/>
      <dgm:t>
        <a:bodyPr/>
        <a:lstStyle/>
        <a:p>
          <a:r>
            <a:rPr lang="en-US" dirty="0"/>
            <a:t>Using the first list, make a 4</a:t>
          </a:r>
          <a:r>
            <a:rPr lang="en-US" baseline="30000" dirty="0"/>
            <a:t>th</a:t>
          </a:r>
          <a:r>
            <a:rPr lang="en-US" dirty="0"/>
            <a:t> list of your ideas that are important to society, healthcare, or the profession.</a:t>
          </a:r>
        </a:p>
      </dgm:t>
    </dgm:pt>
    <dgm:pt modelId="{3524D759-2EAC-4946-84A6-013483A5E5DE}" type="parTrans" cxnId="{A9C1EEAD-4671-423D-B126-370D1230E5EB}">
      <dgm:prSet/>
      <dgm:spPr/>
      <dgm:t>
        <a:bodyPr/>
        <a:lstStyle/>
        <a:p>
          <a:endParaRPr lang="en-US"/>
        </a:p>
      </dgm:t>
    </dgm:pt>
    <dgm:pt modelId="{1998804E-F1D3-4927-B2A0-01C671287441}" type="sibTrans" cxnId="{A9C1EEAD-4671-423D-B126-370D1230E5EB}">
      <dgm:prSet/>
      <dgm:spPr/>
      <dgm:t>
        <a:bodyPr/>
        <a:lstStyle/>
        <a:p>
          <a:endParaRPr lang="en-US"/>
        </a:p>
      </dgm:t>
    </dgm:pt>
    <dgm:pt modelId="{6437F681-8B14-42A1-9568-98B279D85D50}" type="pres">
      <dgm:prSet presAssocID="{3AEB102E-5F43-45A9-AF42-C53EF976209E}" presName="outerComposite" presStyleCnt="0">
        <dgm:presLayoutVars>
          <dgm:chMax val="5"/>
          <dgm:dir/>
          <dgm:resizeHandles val="exact"/>
        </dgm:presLayoutVars>
      </dgm:prSet>
      <dgm:spPr/>
    </dgm:pt>
    <dgm:pt modelId="{F63F6A21-FFBD-46FF-AC5A-EB8975EBCBAC}" type="pres">
      <dgm:prSet presAssocID="{3AEB102E-5F43-45A9-AF42-C53EF976209E}" presName="dummyMaxCanvas" presStyleCnt="0">
        <dgm:presLayoutVars/>
      </dgm:prSet>
      <dgm:spPr/>
    </dgm:pt>
    <dgm:pt modelId="{8D69D2C8-BE02-4E86-B68B-F59942B2A8C1}" type="pres">
      <dgm:prSet presAssocID="{3AEB102E-5F43-45A9-AF42-C53EF976209E}" presName="FourNodes_1" presStyleLbl="node1" presStyleIdx="0" presStyleCnt="4" custLinFactNeighborY="-16120">
        <dgm:presLayoutVars>
          <dgm:bulletEnabled val="1"/>
        </dgm:presLayoutVars>
      </dgm:prSet>
      <dgm:spPr/>
    </dgm:pt>
    <dgm:pt modelId="{7CEE3858-A775-49B9-8CB5-93A727B650C1}" type="pres">
      <dgm:prSet presAssocID="{3AEB102E-5F43-45A9-AF42-C53EF976209E}" presName="FourNodes_2" presStyleLbl="node1" presStyleIdx="1" presStyleCnt="4">
        <dgm:presLayoutVars>
          <dgm:bulletEnabled val="1"/>
        </dgm:presLayoutVars>
      </dgm:prSet>
      <dgm:spPr/>
    </dgm:pt>
    <dgm:pt modelId="{CB30282E-B3B1-4E8F-A084-7544DDDB4FAA}" type="pres">
      <dgm:prSet presAssocID="{3AEB102E-5F43-45A9-AF42-C53EF976209E}" presName="FourNodes_3" presStyleLbl="node1" presStyleIdx="2" presStyleCnt="4">
        <dgm:presLayoutVars>
          <dgm:bulletEnabled val="1"/>
        </dgm:presLayoutVars>
      </dgm:prSet>
      <dgm:spPr/>
    </dgm:pt>
    <dgm:pt modelId="{EDEC90C4-8EE6-4A02-B6B1-92DDB503CF01}" type="pres">
      <dgm:prSet presAssocID="{3AEB102E-5F43-45A9-AF42-C53EF976209E}" presName="FourNodes_4" presStyleLbl="node1" presStyleIdx="3" presStyleCnt="4" custLinFactNeighborY="-2516">
        <dgm:presLayoutVars>
          <dgm:bulletEnabled val="1"/>
        </dgm:presLayoutVars>
      </dgm:prSet>
      <dgm:spPr/>
    </dgm:pt>
    <dgm:pt modelId="{6BB45636-1642-42EF-9ABF-B485E0802F57}" type="pres">
      <dgm:prSet presAssocID="{3AEB102E-5F43-45A9-AF42-C53EF976209E}" presName="FourConn_1-2" presStyleLbl="fgAccFollowNode1" presStyleIdx="0" presStyleCnt="3">
        <dgm:presLayoutVars>
          <dgm:bulletEnabled val="1"/>
        </dgm:presLayoutVars>
      </dgm:prSet>
      <dgm:spPr/>
    </dgm:pt>
    <dgm:pt modelId="{66A147DE-4C60-4F29-97C1-DE6444E5ACD3}" type="pres">
      <dgm:prSet presAssocID="{3AEB102E-5F43-45A9-AF42-C53EF976209E}" presName="FourConn_2-3" presStyleLbl="fgAccFollowNode1" presStyleIdx="1" presStyleCnt="3">
        <dgm:presLayoutVars>
          <dgm:bulletEnabled val="1"/>
        </dgm:presLayoutVars>
      </dgm:prSet>
      <dgm:spPr/>
    </dgm:pt>
    <dgm:pt modelId="{E41D5036-3A57-4DF5-98ED-EB1A28D6A896}" type="pres">
      <dgm:prSet presAssocID="{3AEB102E-5F43-45A9-AF42-C53EF976209E}" presName="FourConn_3-4" presStyleLbl="fgAccFollowNode1" presStyleIdx="2" presStyleCnt="3">
        <dgm:presLayoutVars>
          <dgm:bulletEnabled val="1"/>
        </dgm:presLayoutVars>
      </dgm:prSet>
      <dgm:spPr/>
    </dgm:pt>
    <dgm:pt modelId="{F93242E5-92D4-4F63-A712-A6F650215BF3}" type="pres">
      <dgm:prSet presAssocID="{3AEB102E-5F43-45A9-AF42-C53EF976209E}" presName="FourNodes_1_text" presStyleLbl="node1" presStyleIdx="3" presStyleCnt="4">
        <dgm:presLayoutVars>
          <dgm:bulletEnabled val="1"/>
        </dgm:presLayoutVars>
      </dgm:prSet>
      <dgm:spPr/>
    </dgm:pt>
    <dgm:pt modelId="{DF28D218-76B6-4DED-A0E8-4FDE105BD583}" type="pres">
      <dgm:prSet presAssocID="{3AEB102E-5F43-45A9-AF42-C53EF976209E}" presName="FourNodes_2_text" presStyleLbl="node1" presStyleIdx="3" presStyleCnt="4">
        <dgm:presLayoutVars>
          <dgm:bulletEnabled val="1"/>
        </dgm:presLayoutVars>
      </dgm:prSet>
      <dgm:spPr/>
    </dgm:pt>
    <dgm:pt modelId="{DE7FFF41-7BD8-445B-BC04-78EBE80D732C}" type="pres">
      <dgm:prSet presAssocID="{3AEB102E-5F43-45A9-AF42-C53EF976209E}" presName="FourNodes_3_text" presStyleLbl="node1" presStyleIdx="3" presStyleCnt="4">
        <dgm:presLayoutVars>
          <dgm:bulletEnabled val="1"/>
        </dgm:presLayoutVars>
      </dgm:prSet>
      <dgm:spPr/>
    </dgm:pt>
    <dgm:pt modelId="{2F74A052-9114-41E5-AE0D-68AE460826ED}" type="pres">
      <dgm:prSet presAssocID="{3AEB102E-5F43-45A9-AF42-C53EF976209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A7C0A01-3719-48F4-A671-31345A674CE0}" type="presOf" srcId="{AC0B6DE9-6F5B-4EE7-B6C1-37C1DDB0DFAB}" destId="{DF28D218-76B6-4DED-A0E8-4FDE105BD583}" srcOrd="1" destOrd="0" presId="urn:microsoft.com/office/officeart/2005/8/layout/vProcess5"/>
    <dgm:cxn modelId="{06CB7606-3EF4-4874-A3E1-14F83E2BC282}" type="presOf" srcId="{6168AA27-DACA-46BA-9FBB-C7D9571ADC3F}" destId="{8D69D2C8-BE02-4E86-B68B-F59942B2A8C1}" srcOrd="0" destOrd="0" presId="urn:microsoft.com/office/officeart/2005/8/layout/vProcess5"/>
    <dgm:cxn modelId="{522D8408-A5A3-4F13-9A9F-0D3C44420510}" type="presOf" srcId="{F96E7EB7-A986-4DF6-BC2D-8D45E2FB8B1B}" destId="{2F74A052-9114-41E5-AE0D-68AE460826ED}" srcOrd="1" destOrd="0" presId="urn:microsoft.com/office/officeart/2005/8/layout/vProcess5"/>
    <dgm:cxn modelId="{19084818-25D1-40A9-A3C0-BC5F5944938A}" srcId="{AC0B6DE9-6F5B-4EE7-B6C1-37C1DDB0DFAB}" destId="{5E267FF5-FE82-4DAF-9F9B-AE6E2DA86321}" srcOrd="0" destOrd="0" parTransId="{48B02AE3-E0DE-44F0-B325-F7B283AB3038}" sibTransId="{A95AFC8F-5AA7-4C34-BE39-2D71D61BC0F0}"/>
    <dgm:cxn modelId="{48A7A722-D133-44ED-A87B-BC8445E8DB2C}" type="presOf" srcId="{3ADBDD97-A608-47AD-B8D6-CE2948C5AD0E}" destId="{8D69D2C8-BE02-4E86-B68B-F59942B2A8C1}" srcOrd="0" destOrd="1" presId="urn:microsoft.com/office/officeart/2005/8/layout/vProcess5"/>
    <dgm:cxn modelId="{CD27D423-6A15-4EA7-8013-2AF30BD30BA9}" srcId="{3AEB102E-5F43-45A9-AF42-C53EF976209E}" destId="{6168AA27-DACA-46BA-9FBB-C7D9571ADC3F}" srcOrd="0" destOrd="0" parTransId="{852BEC90-BFBA-48BC-A2F9-8A615A8C9BF8}" sibTransId="{237EF12D-235E-4F72-8A93-CFDA8C751D70}"/>
    <dgm:cxn modelId="{3EBAE825-D85C-4398-B32E-4F58F67409B5}" type="presOf" srcId="{5E267FF5-FE82-4DAF-9F9B-AE6E2DA86321}" destId="{7CEE3858-A775-49B9-8CB5-93A727B650C1}" srcOrd="0" destOrd="1" presId="urn:microsoft.com/office/officeart/2005/8/layout/vProcess5"/>
    <dgm:cxn modelId="{43174431-D985-4B15-B359-D2386A68739F}" type="presOf" srcId="{78EE7870-DB7B-4541-823B-94D694D761FD}" destId="{E41D5036-3A57-4DF5-98ED-EB1A28D6A896}" srcOrd="0" destOrd="0" presId="urn:microsoft.com/office/officeart/2005/8/layout/vProcess5"/>
    <dgm:cxn modelId="{58E14631-C6CA-46F8-ABB6-28E060D45525}" type="presOf" srcId="{F96E7EB7-A986-4DF6-BC2D-8D45E2FB8B1B}" destId="{EDEC90C4-8EE6-4A02-B6B1-92DDB503CF01}" srcOrd="0" destOrd="0" presId="urn:microsoft.com/office/officeart/2005/8/layout/vProcess5"/>
    <dgm:cxn modelId="{B4352D3C-D606-4901-90E7-04FD3585448F}" srcId="{3AEB102E-5F43-45A9-AF42-C53EF976209E}" destId="{AC0B6DE9-6F5B-4EE7-B6C1-37C1DDB0DFAB}" srcOrd="1" destOrd="0" parTransId="{4A1B8BB0-1F12-4242-BFDA-EB24427C9D26}" sibTransId="{31D04D12-2A5A-413E-A2EC-3189EB24D911}"/>
    <dgm:cxn modelId="{24D68A44-8224-4320-9840-1574D966A69B}" type="presOf" srcId="{77F35F2A-BA32-493B-A93B-02CC0A13FDEC}" destId="{CB30282E-B3B1-4E8F-A084-7544DDDB4FAA}" srcOrd="0" destOrd="0" presId="urn:microsoft.com/office/officeart/2005/8/layout/vProcess5"/>
    <dgm:cxn modelId="{41E4BE64-0DBD-4A2B-934D-C5341D007FA8}" type="presOf" srcId="{6168AA27-DACA-46BA-9FBB-C7D9571ADC3F}" destId="{F93242E5-92D4-4F63-A712-A6F650215BF3}" srcOrd="1" destOrd="0" presId="urn:microsoft.com/office/officeart/2005/8/layout/vProcess5"/>
    <dgm:cxn modelId="{25BB7D69-48FB-4523-894F-B50F92884B93}" type="presOf" srcId="{237EF12D-235E-4F72-8A93-CFDA8C751D70}" destId="{6BB45636-1642-42EF-9ABF-B485E0802F57}" srcOrd="0" destOrd="0" presId="urn:microsoft.com/office/officeart/2005/8/layout/vProcess5"/>
    <dgm:cxn modelId="{92A7F86D-7AF0-474B-9598-31773B7E66EC}" type="presOf" srcId="{AC0B6DE9-6F5B-4EE7-B6C1-37C1DDB0DFAB}" destId="{7CEE3858-A775-49B9-8CB5-93A727B650C1}" srcOrd="0" destOrd="0" presId="urn:microsoft.com/office/officeart/2005/8/layout/vProcess5"/>
    <dgm:cxn modelId="{0535519B-3DEC-4FC2-A84E-5A950AE3BB42}" type="presOf" srcId="{77F35F2A-BA32-493B-A93B-02CC0A13FDEC}" destId="{DE7FFF41-7BD8-445B-BC04-78EBE80D732C}" srcOrd="1" destOrd="0" presId="urn:microsoft.com/office/officeart/2005/8/layout/vProcess5"/>
    <dgm:cxn modelId="{341D1A9F-B846-41BE-9889-51CED09659F5}" srcId="{6168AA27-DACA-46BA-9FBB-C7D9571ADC3F}" destId="{3ADBDD97-A608-47AD-B8D6-CE2948C5AD0E}" srcOrd="0" destOrd="0" parTransId="{65A89BF7-E956-4C90-B9FD-C99F13FF49FF}" sibTransId="{9B73AB23-204E-4852-AC78-493710B222EC}"/>
    <dgm:cxn modelId="{A9C1EEAD-4671-423D-B126-370D1230E5EB}" srcId="{3AEB102E-5F43-45A9-AF42-C53EF976209E}" destId="{F96E7EB7-A986-4DF6-BC2D-8D45E2FB8B1B}" srcOrd="3" destOrd="0" parTransId="{3524D759-2EAC-4946-84A6-013483A5E5DE}" sibTransId="{1998804E-F1D3-4927-B2A0-01C671287441}"/>
    <dgm:cxn modelId="{7B7D20C4-F601-472E-8606-FE40BEDA92B5}" type="presOf" srcId="{5E267FF5-FE82-4DAF-9F9B-AE6E2DA86321}" destId="{DF28D218-76B6-4DED-A0E8-4FDE105BD583}" srcOrd="1" destOrd="1" presId="urn:microsoft.com/office/officeart/2005/8/layout/vProcess5"/>
    <dgm:cxn modelId="{82C22AC6-D186-4A21-920B-C444FAEDA8C3}" type="presOf" srcId="{3ADBDD97-A608-47AD-B8D6-CE2948C5AD0E}" destId="{F93242E5-92D4-4F63-A712-A6F650215BF3}" srcOrd="1" destOrd="1" presId="urn:microsoft.com/office/officeart/2005/8/layout/vProcess5"/>
    <dgm:cxn modelId="{A8AC5DD2-2E9A-4654-AE42-719B1B09053A}" srcId="{3AEB102E-5F43-45A9-AF42-C53EF976209E}" destId="{77F35F2A-BA32-493B-A93B-02CC0A13FDEC}" srcOrd="2" destOrd="0" parTransId="{2D73BBC2-E83B-4313-A4DF-4BA2506C559E}" sibTransId="{78EE7870-DB7B-4541-823B-94D694D761FD}"/>
    <dgm:cxn modelId="{006539F2-FA31-4352-BC75-C95824DEB8A4}" type="presOf" srcId="{3AEB102E-5F43-45A9-AF42-C53EF976209E}" destId="{6437F681-8B14-42A1-9568-98B279D85D50}" srcOrd="0" destOrd="0" presId="urn:microsoft.com/office/officeart/2005/8/layout/vProcess5"/>
    <dgm:cxn modelId="{7BF1FDF7-53AA-4557-B4D4-0418D5064D84}" type="presOf" srcId="{31D04D12-2A5A-413E-A2EC-3189EB24D911}" destId="{66A147DE-4C60-4F29-97C1-DE6444E5ACD3}" srcOrd="0" destOrd="0" presId="urn:microsoft.com/office/officeart/2005/8/layout/vProcess5"/>
    <dgm:cxn modelId="{9B21C819-EF0D-409E-A3C7-3E38F5F88BC0}" type="presParOf" srcId="{6437F681-8B14-42A1-9568-98B279D85D50}" destId="{F63F6A21-FFBD-46FF-AC5A-EB8975EBCBAC}" srcOrd="0" destOrd="0" presId="urn:microsoft.com/office/officeart/2005/8/layout/vProcess5"/>
    <dgm:cxn modelId="{40D80B02-E88E-4D3F-B1CD-AB6D2FFD5748}" type="presParOf" srcId="{6437F681-8B14-42A1-9568-98B279D85D50}" destId="{8D69D2C8-BE02-4E86-B68B-F59942B2A8C1}" srcOrd="1" destOrd="0" presId="urn:microsoft.com/office/officeart/2005/8/layout/vProcess5"/>
    <dgm:cxn modelId="{42A8E04A-077F-40DF-9BEA-BE5080D739DD}" type="presParOf" srcId="{6437F681-8B14-42A1-9568-98B279D85D50}" destId="{7CEE3858-A775-49B9-8CB5-93A727B650C1}" srcOrd="2" destOrd="0" presId="urn:microsoft.com/office/officeart/2005/8/layout/vProcess5"/>
    <dgm:cxn modelId="{9CF7A8D6-707C-4563-8BAA-6914AF89EF4E}" type="presParOf" srcId="{6437F681-8B14-42A1-9568-98B279D85D50}" destId="{CB30282E-B3B1-4E8F-A084-7544DDDB4FAA}" srcOrd="3" destOrd="0" presId="urn:microsoft.com/office/officeart/2005/8/layout/vProcess5"/>
    <dgm:cxn modelId="{5B0B531E-8EF9-478F-A1A7-F69D90684830}" type="presParOf" srcId="{6437F681-8B14-42A1-9568-98B279D85D50}" destId="{EDEC90C4-8EE6-4A02-B6B1-92DDB503CF01}" srcOrd="4" destOrd="0" presId="urn:microsoft.com/office/officeart/2005/8/layout/vProcess5"/>
    <dgm:cxn modelId="{20419875-DCB1-4528-9463-D6AE0FDDD323}" type="presParOf" srcId="{6437F681-8B14-42A1-9568-98B279D85D50}" destId="{6BB45636-1642-42EF-9ABF-B485E0802F57}" srcOrd="5" destOrd="0" presId="urn:microsoft.com/office/officeart/2005/8/layout/vProcess5"/>
    <dgm:cxn modelId="{62B4D66F-8BCF-4405-965B-55A832DEB454}" type="presParOf" srcId="{6437F681-8B14-42A1-9568-98B279D85D50}" destId="{66A147DE-4C60-4F29-97C1-DE6444E5ACD3}" srcOrd="6" destOrd="0" presId="urn:microsoft.com/office/officeart/2005/8/layout/vProcess5"/>
    <dgm:cxn modelId="{CC89E1C2-9CE3-4C4C-BAD2-951D13D4DCC2}" type="presParOf" srcId="{6437F681-8B14-42A1-9568-98B279D85D50}" destId="{E41D5036-3A57-4DF5-98ED-EB1A28D6A896}" srcOrd="7" destOrd="0" presId="urn:microsoft.com/office/officeart/2005/8/layout/vProcess5"/>
    <dgm:cxn modelId="{F197108D-2AA9-4C2C-85A5-602A4C87DC79}" type="presParOf" srcId="{6437F681-8B14-42A1-9568-98B279D85D50}" destId="{F93242E5-92D4-4F63-A712-A6F650215BF3}" srcOrd="8" destOrd="0" presId="urn:microsoft.com/office/officeart/2005/8/layout/vProcess5"/>
    <dgm:cxn modelId="{6EED3EE9-59FB-4882-8563-6450A3C8264E}" type="presParOf" srcId="{6437F681-8B14-42A1-9568-98B279D85D50}" destId="{DF28D218-76B6-4DED-A0E8-4FDE105BD583}" srcOrd="9" destOrd="0" presId="urn:microsoft.com/office/officeart/2005/8/layout/vProcess5"/>
    <dgm:cxn modelId="{77AA896F-A36F-4C2D-9B45-AF9B36A8E928}" type="presParOf" srcId="{6437F681-8B14-42A1-9568-98B279D85D50}" destId="{DE7FFF41-7BD8-445B-BC04-78EBE80D732C}" srcOrd="10" destOrd="0" presId="urn:microsoft.com/office/officeart/2005/8/layout/vProcess5"/>
    <dgm:cxn modelId="{2442FCAC-2E8D-4DAD-9AF9-39FC357B3F65}" type="presParOf" srcId="{6437F681-8B14-42A1-9568-98B279D85D50}" destId="{2F74A052-9114-41E5-AE0D-68AE460826E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EB102E-5F43-45A9-AF42-C53EF976209E}" type="doc">
      <dgm:prSet loTypeId="urn:microsoft.com/office/officeart/2005/8/layout/vProcess5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168AA27-DACA-46BA-9FBB-C7D9571ADC3F}">
      <dgm:prSet phldrT="[Text]"/>
      <dgm:spPr/>
      <dgm:t>
        <a:bodyPr/>
        <a:lstStyle/>
        <a:p>
          <a:r>
            <a:rPr lang="en-US" dirty="0"/>
            <a:t>Compare your 4 lists:</a:t>
          </a:r>
        </a:p>
      </dgm:t>
    </dgm:pt>
    <dgm:pt modelId="{852BEC90-BFBA-48BC-A2F9-8A615A8C9BF8}" type="parTrans" cxnId="{CD27D423-6A15-4EA7-8013-2AF30BD30BA9}">
      <dgm:prSet/>
      <dgm:spPr/>
      <dgm:t>
        <a:bodyPr/>
        <a:lstStyle/>
        <a:p>
          <a:endParaRPr lang="en-US"/>
        </a:p>
      </dgm:t>
    </dgm:pt>
    <dgm:pt modelId="{237EF12D-235E-4F72-8A93-CFDA8C751D70}" type="sibTrans" cxnId="{CD27D423-6A15-4EA7-8013-2AF30BD30BA9}">
      <dgm:prSet/>
      <dgm:spPr/>
      <dgm:t>
        <a:bodyPr/>
        <a:lstStyle/>
        <a:p>
          <a:endParaRPr lang="en-US"/>
        </a:p>
      </dgm:t>
    </dgm:pt>
    <dgm:pt modelId="{AC0B6DE9-6F5B-4EE7-B6C1-37C1DDB0DFAB}">
      <dgm:prSet phldrT="[Text]"/>
      <dgm:spPr/>
      <dgm:t>
        <a:bodyPr/>
        <a:lstStyle/>
        <a:p>
          <a:r>
            <a:rPr lang="en-US" dirty="0"/>
            <a:t>Mark off the items on your merged list that are not feasible.</a:t>
          </a:r>
        </a:p>
      </dgm:t>
    </dgm:pt>
    <dgm:pt modelId="{4A1B8BB0-1F12-4242-BFDA-EB24427C9D26}" type="parTrans" cxnId="{B4352D3C-D606-4901-90E7-04FD3585448F}">
      <dgm:prSet/>
      <dgm:spPr/>
      <dgm:t>
        <a:bodyPr/>
        <a:lstStyle/>
        <a:p>
          <a:endParaRPr lang="en-US"/>
        </a:p>
      </dgm:t>
    </dgm:pt>
    <dgm:pt modelId="{31D04D12-2A5A-413E-A2EC-3189EB24D911}" type="sibTrans" cxnId="{B4352D3C-D606-4901-90E7-04FD3585448F}">
      <dgm:prSet/>
      <dgm:spPr/>
      <dgm:t>
        <a:bodyPr/>
        <a:lstStyle/>
        <a:p>
          <a:endParaRPr lang="en-US"/>
        </a:p>
      </dgm:t>
    </dgm:pt>
    <dgm:pt modelId="{77F35F2A-BA32-493B-A93B-02CC0A13FDEC}">
      <dgm:prSet phldrT="[Text]"/>
      <dgm:spPr/>
      <dgm:t>
        <a:bodyPr/>
        <a:lstStyle/>
        <a:p>
          <a:r>
            <a:rPr lang="en-US" dirty="0"/>
            <a:t>The</a:t>
          </a:r>
          <a:r>
            <a:rPr lang="en-US" baseline="0" dirty="0"/>
            <a:t> topic that survives or is central to all other topics is the basis for your research question.</a:t>
          </a:r>
          <a:endParaRPr lang="en-US" dirty="0"/>
        </a:p>
      </dgm:t>
    </dgm:pt>
    <dgm:pt modelId="{2D73BBC2-E83B-4313-A4DF-4BA2506C559E}" type="parTrans" cxnId="{A8AC5DD2-2E9A-4654-AE42-719B1B09053A}">
      <dgm:prSet/>
      <dgm:spPr/>
      <dgm:t>
        <a:bodyPr/>
        <a:lstStyle/>
        <a:p>
          <a:endParaRPr lang="en-US"/>
        </a:p>
      </dgm:t>
    </dgm:pt>
    <dgm:pt modelId="{78EE7870-DB7B-4541-823B-94D694D761FD}" type="sibTrans" cxnId="{A8AC5DD2-2E9A-4654-AE42-719B1B09053A}">
      <dgm:prSet/>
      <dgm:spPr/>
      <dgm:t>
        <a:bodyPr/>
        <a:lstStyle/>
        <a:p>
          <a:endParaRPr lang="en-US"/>
        </a:p>
      </dgm:t>
    </dgm:pt>
    <dgm:pt modelId="{F96E7EB7-A986-4DF6-BC2D-8D45E2FB8B1B}">
      <dgm:prSet phldrT="[Text]"/>
      <dgm:spPr/>
      <dgm:t>
        <a:bodyPr/>
        <a:lstStyle/>
        <a:p>
          <a:r>
            <a:rPr lang="en-US" dirty="0"/>
            <a:t>Begin a literature study of your chosen topic and set a timeline.</a:t>
          </a:r>
        </a:p>
      </dgm:t>
    </dgm:pt>
    <dgm:pt modelId="{3524D759-2EAC-4946-84A6-013483A5E5DE}" type="parTrans" cxnId="{A9C1EEAD-4671-423D-B126-370D1230E5EB}">
      <dgm:prSet/>
      <dgm:spPr/>
      <dgm:t>
        <a:bodyPr/>
        <a:lstStyle/>
        <a:p>
          <a:endParaRPr lang="en-US"/>
        </a:p>
      </dgm:t>
    </dgm:pt>
    <dgm:pt modelId="{1998804E-F1D3-4927-B2A0-01C671287441}" type="sibTrans" cxnId="{A9C1EEAD-4671-423D-B126-370D1230E5EB}">
      <dgm:prSet/>
      <dgm:spPr/>
      <dgm:t>
        <a:bodyPr/>
        <a:lstStyle/>
        <a:p>
          <a:endParaRPr lang="en-US"/>
        </a:p>
      </dgm:t>
    </dgm:pt>
    <dgm:pt modelId="{B964AA29-1F12-4480-8FB5-CA74B9E33677}">
      <dgm:prSet/>
      <dgm:spPr/>
      <dgm:t>
        <a:bodyPr/>
        <a:lstStyle/>
        <a:p>
          <a:r>
            <a:rPr lang="en-US" dirty="0"/>
            <a:t>What items appear on each of your lists?  Use these to create a single list</a:t>
          </a:r>
        </a:p>
      </dgm:t>
    </dgm:pt>
    <dgm:pt modelId="{9F34518D-8774-49E4-9490-C256D8AAAE2A}" type="parTrans" cxnId="{E2BBF87F-BD02-4103-9DE1-B14B43C23A87}">
      <dgm:prSet/>
      <dgm:spPr/>
      <dgm:t>
        <a:bodyPr/>
        <a:lstStyle/>
        <a:p>
          <a:endParaRPr lang="en-US"/>
        </a:p>
      </dgm:t>
    </dgm:pt>
    <dgm:pt modelId="{B657937F-662C-4ACF-A693-57348A062314}" type="sibTrans" cxnId="{E2BBF87F-BD02-4103-9DE1-B14B43C23A87}">
      <dgm:prSet/>
      <dgm:spPr/>
      <dgm:t>
        <a:bodyPr/>
        <a:lstStyle/>
        <a:p>
          <a:endParaRPr lang="en-US"/>
        </a:p>
      </dgm:t>
    </dgm:pt>
    <dgm:pt modelId="{3E23F386-E18E-4167-86D7-559C3223A3EA}">
      <dgm:prSet/>
      <dgm:spPr/>
      <dgm:t>
        <a:bodyPr/>
        <a:lstStyle/>
        <a:p>
          <a:r>
            <a:rPr lang="en-US" dirty="0"/>
            <a:t>Remember that just because you do not pursue something at the time, does not mean that you can never do it.</a:t>
          </a:r>
        </a:p>
      </dgm:t>
    </dgm:pt>
    <dgm:pt modelId="{56CA9E5C-A302-4769-B43A-630B5C8C5924}" type="parTrans" cxnId="{C35FFF1A-2002-452C-ACBD-68A6125FA1DF}">
      <dgm:prSet/>
      <dgm:spPr/>
      <dgm:t>
        <a:bodyPr/>
        <a:lstStyle/>
        <a:p>
          <a:endParaRPr lang="en-US"/>
        </a:p>
      </dgm:t>
    </dgm:pt>
    <dgm:pt modelId="{B6A74090-9E41-4E57-8955-3634BDF50D01}" type="sibTrans" cxnId="{C35FFF1A-2002-452C-ACBD-68A6125FA1DF}">
      <dgm:prSet/>
      <dgm:spPr/>
      <dgm:t>
        <a:bodyPr/>
        <a:lstStyle/>
        <a:p>
          <a:endParaRPr lang="en-US"/>
        </a:p>
      </dgm:t>
    </dgm:pt>
    <dgm:pt modelId="{6437F681-8B14-42A1-9568-98B279D85D50}" type="pres">
      <dgm:prSet presAssocID="{3AEB102E-5F43-45A9-AF42-C53EF976209E}" presName="outerComposite" presStyleCnt="0">
        <dgm:presLayoutVars>
          <dgm:chMax val="5"/>
          <dgm:dir/>
          <dgm:resizeHandles val="exact"/>
        </dgm:presLayoutVars>
      </dgm:prSet>
      <dgm:spPr/>
    </dgm:pt>
    <dgm:pt modelId="{F63F6A21-FFBD-46FF-AC5A-EB8975EBCBAC}" type="pres">
      <dgm:prSet presAssocID="{3AEB102E-5F43-45A9-AF42-C53EF976209E}" presName="dummyMaxCanvas" presStyleCnt="0">
        <dgm:presLayoutVars/>
      </dgm:prSet>
      <dgm:spPr/>
    </dgm:pt>
    <dgm:pt modelId="{8D69D2C8-BE02-4E86-B68B-F59942B2A8C1}" type="pres">
      <dgm:prSet presAssocID="{3AEB102E-5F43-45A9-AF42-C53EF976209E}" presName="FourNodes_1" presStyleLbl="node1" presStyleIdx="0" presStyleCnt="4" custLinFactNeighborY="-16120">
        <dgm:presLayoutVars>
          <dgm:bulletEnabled val="1"/>
        </dgm:presLayoutVars>
      </dgm:prSet>
      <dgm:spPr/>
    </dgm:pt>
    <dgm:pt modelId="{7CEE3858-A775-49B9-8CB5-93A727B650C1}" type="pres">
      <dgm:prSet presAssocID="{3AEB102E-5F43-45A9-AF42-C53EF976209E}" presName="FourNodes_2" presStyleLbl="node1" presStyleIdx="1" presStyleCnt="4">
        <dgm:presLayoutVars>
          <dgm:bulletEnabled val="1"/>
        </dgm:presLayoutVars>
      </dgm:prSet>
      <dgm:spPr/>
    </dgm:pt>
    <dgm:pt modelId="{CB30282E-B3B1-4E8F-A084-7544DDDB4FAA}" type="pres">
      <dgm:prSet presAssocID="{3AEB102E-5F43-45A9-AF42-C53EF976209E}" presName="FourNodes_3" presStyleLbl="node1" presStyleIdx="2" presStyleCnt="4">
        <dgm:presLayoutVars>
          <dgm:bulletEnabled val="1"/>
        </dgm:presLayoutVars>
      </dgm:prSet>
      <dgm:spPr/>
    </dgm:pt>
    <dgm:pt modelId="{EDEC90C4-8EE6-4A02-B6B1-92DDB503CF01}" type="pres">
      <dgm:prSet presAssocID="{3AEB102E-5F43-45A9-AF42-C53EF976209E}" presName="FourNodes_4" presStyleLbl="node1" presStyleIdx="3" presStyleCnt="4" custLinFactNeighborY="-2516">
        <dgm:presLayoutVars>
          <dgm:bulletEnabled val="1"/>
        </dgm:presLayoutVars>
      </dgm:prSet>
      <dgm:spPr/>
    </dgm:pt>
    <dgm:pt modelId="{6BB45636-1642-42EF-9ABF-B485E0802F57}" type="pres">
      <dgm:prSet presAssocID="{3AEB102E-5F43-45A9-AF42-C53EF976209E}" presName="FourConn_1-2" presStyleLbl="fgAccFollowNode1" presStyleIdx="0" presStyleCnt="3">
        <dgm:presLayoutVars>
          <dgm:bulletEnabled val="1"/>
        </dgm:presLayoutVars>
      </dgm:prSet>
      <dgm:spPr/>
    </dgm:pt>
    <dgm:pt modelId="{66A147DE-4C60-4F29-97C1-DE6444E5ACD3}" type="pres">
      <dgm:prSet presAssocID="{3AEB102E-5F43-45A9-AF42-C53EF976209E}" presName="FourConn_2-3" presStyleLbl="fgAccFollowNode1" presStyleIdx="1" presStyleCnt="3">
        <dgm:presLayoutVars>
          <dgm:bulletEnabled val="1"/>
        </dgm:presLayoutVars>
      </dgm:prSet>
      <dgm:spPr/>
    </dgm:pt>
    <dgm:pt modelId="{E41D5036-3A57-4DF5-98ED-EB1A28D6A896}" type="pres">
      <dgm:prSet presAssocID="{3AEB102E-5F43-45A9-AF42-C53EF976209E}" presName="FourConn_3-4" presStyleLbl="fgAccFollowNode1" presStyleIdx="2" presStyleCnt="3">
        <dgm:presLayoutVars>
          <dgm:bulletEnabled val="1"/>
        </dgm:presLayoutVars>
      </dgm:prSet>
      <dgm:spPr/>
    </dgm:pt>
    <dgm:pt modelId="{F93242E5-92D4-4F63-A712-A6F650215BF3}" type="pres">
      <dgm:prSet presAssocID="{3AEB102E-5F43-45A9-AF42-C53EF976209E}" presName="FourNodes_1_text" presStyleLbl="node1" presStyleIdx="3" presStyleCnt="4">
        <dgm:presLayoutVars>
          <dgm:bulletEnabled val="1"/>
        </dgm:presLayoutVars>
      </dgm:prSet>
      <dgm:spPr/>
    </dgm:pt>
    <dgm:pt modelId="{DF28D218-76B6-4DED-A0E8-4FDE105BD583}" type="pres">
      <dgm:prSet presAssocID="{3AEB102E-5F43-45A9-AF42-C53EF976209E}" presName="FourNodes_2_text" presStyleLbl="node1" presStyleIdx="3" presStyleCnt="4">
        <dgm:presLayoutVars>
          <dgm:bulletEnabled val="1"/>
        </dgm:presLayoutVars>
      </dgm:prSet>
      <dgm:spPr/>
    </dgm:pt>
    <dgm:pt modelId="{DE7FFF41-7BD8-445B-BC04-78EBE80D732C}" type="pres">
      <dgm:prSet presAssocID="{3AEB102E-5F43-45A9-AF42-C53EF976209E}" presName="FourNodes_3_text" presStyleLbl="node1" presStyleIdx="3" presStyleCnt="4">
        <dgm:presLayoutVars>
          <dgm:bulletEnabled val="1"/>
        </dgm:presLayoutVars>
      </dgm:prSet>
      <dgm:spPr/>
    </dgm:pt>
    <dgm:pt modelId="{2F74A052-9114-41E5-AE0D-68AE460826ED}" type="pres">
      <dgm:prSet presAssocID="{3AEB102E-5F43-45A9-AF42-C53EF976209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A7C0A01-3719-48F4-A671-31345A674CE0}" type="presOf" srcId="{AC0B6DE9-6F5B-4EE7-B6C1-37C1DDB0DFAB}" destId="{DF28D218-76B6-4DED-A0E8-4FDE105BD583}" srcOrd="1" destOrd="0" presId="urn:microsoft.com/office/officeart/2005/8/layout/vProcess5"/>
    <dgm:cxn modelId="{696ED104-65A5-4061-BC4E-B20A6DB1D4BA}" type="presOf" srcId="{B964AA29-1F12-4480-8FB5-CA74B9E33677}" destId="{F93242E5-92D4-4F63-A712-A6F650215BF3}" srcOrd="1" destOrd="1" presId="urn:microsoft.com/office/officeart/2005/8/layout/vProcess5"/>
    <dgm:cxn modelId="{06CB7606-3EF4-4874-A3E1-14F83E2BC282}" type="presOf" srcId="{6168AA27-DACA-46BA-9FBB-C7D9571ADC3F}" destId="{8D69D2C8-BE02-4E86-B68B-F59942B2A8C1}" srcOrd="0" destOrd="0" presId="urn:microsoft.com/office/officeart/2005/8/layout/vProcess5"/>
    <dgm:cxn modelId="{522D8408-A5A3-4F13-9A9F-0D3C44420510}" type="presOf" srcId="{F96E7EB7-A986-4DF6-BC2D-8D45E2FB8B1B}" destId="{2F74A052-9114-41E5-AE0D-68AE460826ED}" srcOrd="1" destOrd="0" presId="urn:microsoft.com/office/officeart/2005/8/layout/vProcess5"/>
    <dgm:cxn modelId="{C35FFF1A-2002-452C-ACBD-68A6125FA1DF}" srcId="{6168AA27-DACA-46BA-9FBB-C7D9571ADC3F}" destId="{3E23F386-E18E-4167-86D7-559C3223A3EA}" srcOrd="1" destOrd="0" parTransId="{56CA9E5C-A302-4769-B43A-630B5C8C5924}" sibTransId="{B6A74090-9E41-4E57-8955-3634BDF50D01}"/>
    <dgm:cxn modelId="{CD27D423-6A15-4EA7-8013-2AF30BD30BA9}" srcId="{3AEB102E-5F43-45A9-AF42-C53EF976209E}" destId="{6168AA27-DACA-46BA-9FBB-C7D9571ADC3F}" srcOrd="0" destOrd="0" parTransId="{852BEC90-BFBA-48BC-A2F9-8A615A8C9BF8}" sibTransId="{237EF12D-235E-4F72-8A93-CFDA8C751D70}"/>
    <dgm:cxn modelId="{BF005F24-5FC5-4EFB-8424-F0624F0B1051}" type="presOf" srcId="{3E23F386-E18E-4167-86D7-559C3223A3EA}" destId="{F93242E5-92D4-4F63-A712-A6F650215BF3}" srcOrd="1" destOrd="2" presId="urn:microsoft.com/office/officeart/2005/8/layout/vProcess5"/>
    <dgm:cxn modelId="{43174431-D985-4B15-B359-D2386A68739F}" type="presOf" srcId="{78EE7870-DB7B-4541-823B-94D694D761FD}" destId="{E41D5036-3A57-4DF5-98ED-EB1A28D6A896}" srcOrd="0" destOrd="0" presId="urn:microsoft.com/office/officeart/2005/8/layout/vProcess5"/>
    <dgm:cxn modelId="{58E14631-C6CA-46F8-ABB6-28E060D45525}" type="presOf" srcId="{F96E7EB7-A986-4DF6-BC2D-8D45E2FB8B1B}" destId="{EDEC90C4-8EE6-4A02-B6B1-92DDB503CF01}" srcOrd="0" destOrd="0" presId="urn:microsoft.com/office/officeart/2005/8/layout/vProcess5"/>
    <dgm:cxn modelId="{B4352D3C-D606-4901-90E7-04FD3585448F}" srcId="{3AEB102E-5F43-45A9-AF42-C53EF976209E}" destId="{AC0B6DE9-6F5B-4EE7-B6C1-37C1DDB0DFAB}" srcOrd="1" destOrd="0" parTransId="{4A1B8BB0-1F12-4242-BFDA-EB24427C9D26}" sibTransId="{31D04D12-2A5A-413E-A2EC-3189EB24D911}"/>
    <dgm:cxn modelId="{24D68A44-8224-4320-9840-1574D966A69B}" type="presOf" srcId="{77F35F2A-BA32-493B-A93B-02CC0A13FDEC}" destId="{CB30282E-B3B1-4E8F-A084-7544DDDB4FAA}" srcOrd="0" destOrd="0" presId="urn:microsoft.com/office/officeart/2005/8/layout/vProcess5"/>
    <dgm:cxn modelId="{41E4BE64-0DBD-4A2B-934D-C5341D007FA8}" type="presOf" srcId="{6168AA27-DACA-46BA-9FBB-C7D9571ADC3F}" destId="{F93242E5-92D4-4F63-A712-A6F650215BF3}" srcOrd="1" destOrd="0" presId="urn:microsoft.com/office/officeart/2005/8/layout/vProcess5"/>
    <dgm:cxn modelId="{25BB7D69-48FB-4523-894F-B50F92884B93}" type="presOf" srcId="{237EF12D-235E-4F72-8A93-CFDA8C751D70}" destId="{6BB45636-1642-42EF-9ABF-B485E0802F57}" srcOrd="0" destOrd="0" presId="urn:microsoft.com/office/officeart/2005/8/layout/vProcess5"/>
    <dgm:cxn modelId="{92A7F86D-7AF0-474B-9598-31773B7E66EC}" type="presOf" srcId="{AC0B6DE9-6F5B-4EE7-B6C1-37C1DDB0DFAB}" destId="{7CEE3858-A775-49B9-8CB5-93A727B650C1}" srcOrd="0" destOrd="0" presId="urn:microsoft.com/office/officeart/2005/8/layout/vProcess5"/>
    <dgm:cxn modelId="{5A71BE79-28E0-400C-AE38-7DFEEC1A03F0}" type="presOf" srcId="{3E23F386-E18E-4167-86D7-559C3223A3EA}" destId="{8D69D2C8-BE02-4E86-B68B-F59942B2A8C1}" srcOrd="0" destOrd="2" presId="urn:microsoft.com/office/officeart/2005/8/layout/vProcess5"/>
    <dgm:cxn modelId="{E2BBF87F-BD02-4103-9DE1-B14B43C23A87}" srcId="{6168AA27-DACA-46BA-9FBB-C7D9571ADC3F}" destId="{B964AA29-1F12-4480-8FB5-CA74B9E33677}" srcOrd="0" destOrd="0" parTransId="{9F34518D-8774-49E4-9490-C256D8AAAE2A}" sibTransId="{B657937F-662C-4ACF-A693-57348A062314}"/>
    <dgm:cxn modelId="{2B1D3C8D-49ED-47E6-A44E-B244538EA612}" type="presOf" srcId="{B964AA29-1F12-4480-8FB5-CA74B9E33677}" destId="{8D69D2C8-BE02-4E86-B68B-F59942B2A8C1}" srcOrd="0" destOrd="1" presId="urn:microsoft.com/office/officeart/2005/8/layout/vProcess5"/>
    <dgm:cxn modelId="{0535519B-3DEC-4FC2-A84E-5A950AE3BB42}" type="presOf" srcId="{77F35F2A-BA32-493B-A93B-02CC0A13FDEC}" destId="{DE7FFF41-7BD8-445B-BC04-78EBE80D732C}" srcOrd="1" destOrd="0" presId="urn:microsoft.com/office/officeart/2005/8/layout/vProcess5"/>
    <dgm:cxn modelId="{A9C1EEAD-4671-423D-B126-370D1230E5EB}" srcId="{3AEB102E-5F43-45A9-AF42-C53EF976209E}" destId="{F96E7EB7-A986-4DF6-BC2D-8D45E2FB8B1B}" srcOrd="3" destOrd="0" parTransId="{3524D759-2EAC-4946-84A6-013483A5E5DE}" sibTransId="{1998804E-F1D3-4927-B2A0-01C671287441}"/>
    <dgm:cxn modelId="{A8AC5DD2-2E9A-4654-AE42-719B1B09053A}" srcId="{3AEB102E-5F43-45A9-AF42-C53EF976209E}" destId="{77F35F2A-BA32-493B-A93B-02CC0A13FDEC}" srcOrd="2" destOrd="0" parTransId="{2D73BBC2-E83B-4313-A4DF-4BA2506C559E}" sibTransId="{78EE7870-DB7B-4541-823B-94D694D761FD}"/>
    <dgm:cxn modelId="{006539F2-FA31-4352-BC75-C95824DEB8A4}" type="presOf" srcId="{3AEB102E-5F43-45A9-AF42-C53EF976209E}" destId="{6437F681-8B14-42A1-9568-98B279D85D50}" srcOrd="0" destOrd="0" presId="urn:microsoft.com/office/officeart/2005/8/layout/vProcess5"/>
    <dgm:cxn modelId="{7BF1FDF7-53AA-4557-B4D4-0418D5064D84}" type="presOf" srcId="{31D04D12-2A5A-413E-A2EC-3189EB24D911}" destId="{66A147DE-4C60-4F29-97C1-DE6444E5ACD3}" srcOrd="0" destOrd="0" presId="urn:microsoft.com/office/officeart/2005/8/layout/vProcess5"/>
    <dgm:cxn modelId="{9B21C819-EF0D-409E-A3C7-3E38F5F88BC0}" type="presParOf" srcId="{6437F681-8B14-42A1-9568-98B279D85D50}" destId="{F63F6A21-FFBD-46FF-AC5A-EB8975EBCBAC}" srcOrd="0" destOrd="0" presId="urn:microsoft.com/office/officeart/2005/8/layout/vProcess5"/>
    <dgm:cxn modelId="{40D80B02-E88E-4D3F-B1CD-AB6D2FFD5748}" type="presParOf" srcId="{6437F681-8B14-42A1-9568-98B279D85D50}" destId="{8D69D2C8-BE02-4E86-B68B-F59942B2A8C1}" srcOrd="1" destOrd="0" presId="urn:microsoft.com/office/officeart/2005/8/layout/vProcess5"/>
    <dgm:cxn modelId="{42A8E04A-077F-40DF-9BEA-BE5080D739DD}" type="presParOf" srcId="{6437F681-8B14-42A1-9568-98B279D85D50}" destId="{7CEE3858-A775-49B9-8CB5-93A727B650C1}" srcOrd="2" destOrd="0" presId="urn:microsoft.com/office/officeart/2005/8/layout/vProcess5"/>
    <dgm:cxn modelId="{9CF7A8D6-707C-4563-8BAA-6914AF89EF4E}" type="presParOf" srcId="{6437F681-8B14-42A1-9568-98B279D85D50}" destId="{CB30282E-B3B1-4E8F-A084-7544DDDB4FAA}" srcOrd="3" destOrd="0" presId="urn:microsoft.com/office/officeart/2005/8/layout/vProcess5"/>
    <dgm:cxn modelId="{5B0B531E-8EF9-478F-A1A7-F69D90684830}" type="presParOf" srcId="{6437F681-8B14-42A1-9568-98B279D85D50}" destId="{EDEC90C4-8EE6-4A02-B6B1-92DDB503CF01}" srcOrd="4" destOrd="0" presId="urn:microsoft.com/office/officeart/2005/8/layout/vProcess5"/>
    <dgm:cxn modelId="{20419875-DCB1-4528-9463-D6AE0FDDD323}" type="presParOf" srcId="{6437F681-8B14-42A1-9568-98B279D85D50}" destId="{6BB45636-1642-42EF-9ABF-B485E0802F57}" srcOrd="5" destOrd="0" presId="urn:microsoft.com/office/officeart/2005/8/layout/vProcess5"/>
    <dgm:cxn modelId="{62B4D66F-8BCF-4405-965B-55A832DEB454}" type="presParOf" srcId="{6437F681-8B14-42A1-9568-98B279D85D50}" destId="{66A147DE-4C60-4F29-97C1-DE6444E5ACD3}" srcOrd="6" destOrd="0" presId="urn:microsoft.com/office/officeart/2005/8/layout/vProcess5"/>
    <dgm:cxn modelId="{CC89E1C2-9CE3-4C4C-BAD2-951D13D4DCC2}" type="presParOf" srcId="{6437F681-8B14-42A1-9568-98B279D85D50}" destId="{E41D5036-3A57-4DF5-98ED-EB1A28D6A896}" srcOrd="7" destOrd="0" presId="urn:microsoft.com/office/officeart/2005/8/layout/vProcess5"/>
    <dgm:cxn modelId="{F197108D-2AA9-4C2C-85A5-602A4C87DC79}" type="presParOf" srcId="{6437F681-8B14-42A1-9568-98B279D85D50}" destId="{F93242E5-92D4-4F63-A712-A6F650215BF3}" srcOrd="8" destOrd="0" presId="urn:microsoft.com/office/officeart/2005/8/layout/vProcess5"/>
    <dgm:cxn modelId="{6EED3EE9-59FB-4882-8563-6450A3C8264E}" type="presParOf" srcId="{6437F681-8B14-42A1-9568-98B279D85D50}" destId="{DF28D218-76B6-4DED-A0E8-4FDE105BD583}" srcOrd="9" destOrd="0" presId="urn:microsoft.com/office/officeart/2005/8/layout/vProcess5"/>
    <dgm:cxn modelId="{77AA896F-A36F-4C2D-9B45-AF9B36A8E928}" type="presParOf" srcId="{6437F681-8B14-42A1-9568-98B279D85D50}" destId="{DE7FFF41-7BD8-445B-BC04-78EBE80D732C}" srcOrd="10" destOrd="0" presId="urn:microsoft.com/office/officeart/2005/8/layout/vProcess5"/>
    <dgm:cxn modelId="{2442FCAC-2E8D-4DAD-9AF9-39FC357B3F65}" type="presParOf" srcId="{6437F681-8B14-42A1-9568-98B279D85D50}" destId="{2F74A052-9114-41E5-AE0D-68AE460826E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19770A-435E-48C4-8464-190C5B54D6D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DF0875-4748-4CE8-A6E4-1540BB8C3C7A}">
      <dgm:prSet phldrT="[Text]" custT="1"/>
      <dgm:spPr/>
      <dgm:t>
        <a:bodyPr/>
        <a:lstStyle/>
        <a:p>
          <a:r>
            <a:rPr lang="en-US" sz="1800" dirty="0"/>
            <a:t>All studies</a:t>
          </a:r>
        </a:p>
      </dgm:t>
    </dgm:pt>
    <dgm:pt modelId="{492BB51D-54EB-47F0-A439-567C7BD2ECB9}" type="parTrans" cxnId="{067B2AEF-57C1-4D01-9391-781F8736692F}">
      <dgm:prSet/>
      <dgm:spPr/>
      <dgm:t>
        <a:bodyPr/>
        <a:lstStyle/>
        <a:p>
          <a:endParaRPr lang="en-US" sz="1400"/>
        </a:p>
      </dgm:t>
    </dgm:pt>
    <dgm:pt modelId="{7D5111D5-B05D-4F0E-9FF2-F9CD47774799}" type="sibTrans" cxnId="{067B2AEF-57C1-4D01-9391-781F8736692F}">
      <dgm:prSet/>
      <dgm:spPr/>
      <dgm:t>
        <a:bodyPr/>
        <a:lstStyle/>
        <a:p>
          <a:endParaRPr lang="en-US" sz="1400"/>
        </a:p>
      </dgm:t>
    </dgm:pt>
    <dgm:pt modelId="{722C181F-69A4-4F7E-B776-F4BB3ED3DB5B}">
      <dgm:prSet phldrT="[Text]" custT="1"/>
      <dgm:spPr/>
      <dgm:t>
        <a:bodyPr/>
        <a:lstStyle/>
        <a:p>
          <a:r>
            <a:rPr lang="en-US" sz="1600" dirty="0"/>
            <a:t>Descriptive</a:t>
          </a:r>
        </a:p>
      </dgm:t>
    </dgm:pt>
    <dgm:pt modelId="{FCD4E13E-7D0F-4057-B26F-E3EFF957460E}" type="parTrans" cxnId="{7E1C7725-F5B6-4E8D-826E-EF9C853D6BFF}">
      <dgm:prSet/>
      <dgm:spPr/>
      <dgm:t>
        <a:bodyPr/>
        <a:lstStyle/>
        <a:p>
          <a:endParaRPr lang="en-US" sz="1400"/>
        </a:p>
      </dgm:t>
    </dgm:pt>
    <dgm:pt modelId="{4807A7DA-F892-4E7C-BF76-5121D335A0D6}" type="sibTrans" cxnId="{7E1C7725-F5B6-4E8D-826E-EF9C853D6BFF}">
      <dgm:prSet/>
      <dgm:spPr/>
      <dgm:t>
        <a:bodyPr/>
        <a:lstStyle/>
        <a:p>
          <a:endParaRPr lang="en-US" sz="1400"/>
        </a:p>
      </dgm:t>
    </dgm:pt>
    <dgm:pt modelId="{ED7FF4BD-4152-4471-8B09-003FF7453A78}">
      <dgm:prSet phldrT="[Text]" custT="1"/>
      <dgm:spPr/>
      <dgm:t>
        <a:bodyPr/>
        <a:lstStyle/>
        <a:p>
          <a:r>
            <a:rPr lang="en-US" sz="1400" dirty="0"/>
            <a:t>Individual</a:t>
          </a:r>
        </a:p>
      </dgm:t>
    </dgm:pt>
    <dgm:pt modelId="{23DF9DA4-BAD7-4838-A815-B7DEB35C95FF}" type="parTrans" cxnId="{E7250C31-F6E8-422E-9DFB-2430DC281450}">
      <dgm:prSet/>
      <dgm:spPr/>
      <dgm:t>
        <a:bodyPr/>
        <a:lstStyle/>
        <a:p>
          <a:endParaRPr lang="en-US" sz="1400"/>
        </a:p>
      </dgm:t>
    </dgm:pt>
    <dgm:pt modelId="{0CA9236D-C8AB-44E4-AA97-BCC6F4CFD4AB}" type="sibTrans" cxnId="{E7250C31-F6E8-422E-9DFB-2430DC281450}">
      <dgm:prSet/>
      <dgm:spPr/>
      <dgm:t>
        <a:bodyPr/>
        <a:lstStyle/>
        <a:p>
          <a:endParaRPr lang="en-US" sz="1400"/>
        </a:p>
      </dgm:t>
    </dgm:pt>
    <dgm:pt modelId="{3C2FB31A-DF7D-463A-BD60-CA0BE8F6937E}">
      <dgm:prSet phldrT="[Text]" custT="1"/>
      <dgm:spPr/>
      <dgm:t>
        <a:bodyPr/>
        <a:lstStyle/>
        <a:p>
          <a:r>
            <a:rPr lang="en-US" sz="1400" dirty="0"/>
            <a:t>Epidemiology study</a:t>
          </a:r>
        </a:p>
      </dgm:t>
    </dgm:pt>
    <dgm:pt modelId="{F55662BA-43B3-4B25-BBEB-C2803B331B69}" type="parTrans" cxnId="{78F776FB-2E7A-440D-B6F2-855AD3CDF81B}">
      <dgm:prSet/>
      <dgm:spPr/>
      <dgm:t>
        <a:bodyPr/>
        <a:lstStyle/>
        <a:p>
          <a:endParaRPr lang="en-US" sz="1400"/>
        </a:p>
      </dgm:t>
    </dgm:pt>
    <dgm:pt modelId="{6EEB2F39-8382-459D-859B-798331C09A51}" type="sibTrans" cxnId="{78F776FB-2E7A-440D-B6F2-855AD3CDF81B}">
      <dgm:prSet/>
      <dgm:spPr/>
      <dgm:t>
        <a:bodyPr/>
        <a:lstStyle/>
        <a:p>
          <a:endParaRPr lang="en-US" sz="1400"/>
        </a:p>
      </dgm:t>
    </dgm:pt>
    <dgm:pt modelId="{4B221D13-57E6-435C-BFE3-F3E6967910C1}">
      <dgm:prSet phldrT="[Text]" custT="1"/>
      <dgm:spPr/>
      <dgm:t>
        <a:bodyPr/>
        <a:lstStyle/>
        <a:p>
          <a:r>
            <a:rPr lang="en-US" sz="1600" dirty="0"/>
            <a:t>Analytical</a:t>
          </a:r>
        </a:p>
      </dgm:t>
    </dgm:pt>
    <dgm:pt modelId="{1260F4FD-4317-4568-AD35-3EDCE8A0E2EA}" type="parTrans" cxnId="{66848A07-8D21-4D64-8C3A-ED5649C87388}">
      <dgm:prSet/>
      <dgm:spPr/>
      <dgm:t>
        <a:bodyPr/>
        <a:lstStyle/>
        <a:p>
          <a:endParaRPr lang="en-US" sz="1400"/>
        </a:p>
      </dgm:t>
    </dgm:pt>
    <dgm:pt modelId="{64ED0B4E-05B4-4F01-98E6-D1A417C10D05}" type="sibTrans" cxnId="{66848A07-8D21-4D64-8C3A-ED5649C87388}">
      <dgm:prSet/>
      <dgm:spPr/>
      <dgm:t>
        <a:bodyPr/>
        <a:lstStyle/>
        <a:p>
          <a:endParaRPr lang="en-US" sz="1400"/>
        </a:p>
      </dgm:t>
    </dgm:pt>
    <dgm:pt modelId="{0D44D019-645C-4C2B-B4F3-C106BB42566A}">
      <dgm:prSet phldrT="[Text]" custT="1"/>
      <dgm:spPr/>
      <dgm:t>
        <a:bodyPr/>
        <a:lstStyle/>
        <a:p>
          <a:r>
            <a:rPr lang="en-US" sz="1400" dirty="0"/>
            <a:t>Interventional</a:t>
          </a:r>
        </a:p>
      </dgm:t>
    </dgm:pt>
    <dgm:pt modelId="{5CC49995-706A-4B3C-A808-F7E8AC2DEF3A}" type="parTrans" cxnId="{3C48E930-1CEE-4B37-9107-BB8A937CF408}">
      <dgm:prSet/>
      <dgm:spPr/>
      <dgm:t>
        <a:bodyPr/>
        <a:lstStyle/>
        <a:p>
          <a:endParaRPr lang="en-US" sz="1400"/>
        </a:p>
      </dgm:t>
    </dgm:pt>
    <dgm:pt modelId="{B7C8B794-2289-423C-A1E9-705BE912C254}" type="sibTrans" cxnId="{3C48E930-1CEE-4B37-9107-BB8A937CF408}">
      <dgm:prSet/>
      <dgm:spPr/>
      <dgm:t>
        <a:bodyPr/>
        <a:lstStyle/>
        <a:p>
          <a:endParaRPr lang="en-US" sz="1400"/>
        </a:p>
      </dgm:t>
    </dgm:pt>
    <dgm:pt modelId="{1B76BAE8-BBC1-4770-9691-A64542B9ECB2}">
      <dgm:prSet phldrT="[Text]" custT="1"/>
      <dgm:spPr/>
      <dgm:t>
        <a:bodyPr/>
        <a:lstStyle/>
        <a:p>
          <a:r>
            <a:rPr lang="en-US" sz="1400" dirty="0"/>
            <a:t>Population</a:t>
          </a:r>
        </a:p>
      </dgm:t>
    </dgm:pt>
    <dgm:pt modelId="{FB1650D3-2594-483B-9C75-08F9EEA61D76}" type="parTrans" cxnId="{C07E8DFD-9116-4301-A08A-001833E8FBFB}">
      <dgm:prSet/>
      <dgm:spPr/>
      <dgm:t>
        <a:bodyPr/>
        <a:lstStyle/>
        <a:p>
          <a:endParaRPr lang="en-US" sz="1400"/>
        </a:p>
      </dgm:t>
    </dgm:pt>
    <dgm:pt modelId="{512E477F-A16C-40BD-9DE8-67DA0DE88AEE}" type="sibTrans" cxnId="{C07E8DFD-9116-4301-A08A-001833E8FBFB}">
      <dgm:prSet/>
      <dgm:spPr/>
      <dgm:t>
        <a:bodyPr/>
        <a:lstStyle/>
        <a:p>
          <a:endParaRPr lang="en-US" sz="1400"/>
        </a:p>
      </dgm:t>
    </dgm:pt>
    <dgm:pt modelId="{D2E62B6A-3815-47E7-892E-F34581525966}">
      <dgm:prSet phldrT="[Text]" custT="1"/>
      <dgm:spPr/>
      <dgm:t>
        <a:bodyPr/>
        <a:lstStyle/>
        <a:p>
          <a:r>
            <a:rPr lang="en-US" sz="1400" dirty="0"/>
            <a:t>Case Study/Series</a:t>
          </a:r>
        </a:p>
      </dgm:t>
    </dgm:pt>
    <dgm:pt modelId="{18C0BD1C-ED94-46B0-87C6-F3C7CDCB8702}" type="parTrans" cxnId="{9C9ED789-CD5A-4299-80B5-AF203F9DDD0D}">
      <dgm:prSet/>
      <dgm:spPr/>
      <dgm:t>
        <a:bodyPr/>
        <a:lstStyle/>
        <a:p>
          <a:endParaRPr lang="en-US" sz="1400"/>
        </a:p>
      </dgm:t>
    </dgm:pt>
    <dgm:pt modelId="{8FB04A2E-5F3B-4908-8961-F9C088922B37}" type="sibTrans" cxnId="{9C9ED789-CD5A-4299-80B5-AF203F9DDD0D}">
      <dgm:prSet/>
      <dgm:spPr/>
      <dgm:t>
        <a:bodyPr/>
        <a:lstStyle/>
        <a:p>
          <a:endParaRPr lang="en-US" sz="1400"/>
        </a:p>
      </dgm:t>
    </dgm:pt>
    <dgm:pt modelId="{16691810-E9A3-4AD5-9176-903857840E4A}">
      <dgm:prSet phldrT="[Text]" custT="1"/>
      <dgm:spPr/>
      <dgm:t>
        <a:bodyPr/>
        <a:lstStyle/>
        <a:p>
          <a:r>
            <a:rPr lang="en-US" sz="1400" dirty="0"/>
            <a:t>Cross-sectional (surveys)</a:t>
          </a:r>
        </a:p>
      </dgm:t>
    </dgm:pt>
    <dgm:pt modelId="{0148C0B1-B327-421E-A1F2-621813048481}" type="parTrans" cxnId="{CC471659-50F7-4018-8018-7426A943B687}">
      <dgm:prSet/>
      <dgm:spPr/>
      <dgm:t>
        <a:bodyPr/>
        <a:lstStyle/>
        <a:p>
          <a:endParaRPr lang="en-US" sz="1400"/>
        </a:p>
      </dgm:t>
    </dgm:pt>
    <dgm:pt modelId="{BF5D554D-B1D1-4A5D-AF04-2E0F7FFB1DD3}" type="sibTrans" cxnId="{CC471659-50F7-4018-8018-7426A943B687}">
      <dgm:prSet/>
      <dgm:spPr/>
      <dgm:t>
        <a:bodyPr/>
        <a:lstStyle/>
        <a:p>
          <a:endParaRPr lang="en-US" sz="1400"/>
        </a:p>
      </dgm:t>
    </dgm:pt>
    <dgm:pt modelId="{C7964D3F-5CFA-4646-A9A1-70FFA0F0223F}">
      <dgm:prSet phldrT="[Text]" custT="1"/>
      <dgm:spPr/>
      <dgm:t>
        <a:bodyPr/>
        <a:lstStyle/>
        <a:p>
          <a:r>
            <a:rPr lang="en-US" sz="1400" dirty="0"/>
            <a:t>Observational</a:t>
          </a:r>
        </a:p>
      </dgm:t>
    </dgm:pt>
    <dgm:pt modelId="{6C98B0DC-750C-4867-B8D4-4E5FD87CE6DC}" type="parTrans" cxnId="{111D47C0-2C4C-418E-8CD7-3CA474F34991}">
      <dgm:prSet/>
      <dgm:spPr/>
      <dgm:t>
        <a:bodyPr/>
        <a:lstStyle/>
        <a:p>
          <a:endParaRPr lang="en-US" sz="1400"/>
        </a:p>
      </dgm:t>
    </dgm:pt>
    <dgm:pt modelId="{D1D5E772-A0A2-4B00-93DE-9921D3F068EA}" type="sibTrans" cxnId="{111D47C0-2C4C-418E-8CD7-3CA474F34991}">
      <dgm:prSet/>
      <dgm:spPr/>
      <dgm:t>
        <a:bodyPr/>
        <a:lstStyle/>
        <a:p>
          <a:endParaRPr lang="en-US" sz="1400"/>
        </a:p>
      </dgm:t>
    </dgm:pt>
    <dgm:pt modelId="{7D29E6B0-2FCE-4BE7-9F71-156CBD25C15E}">
      <dgm:prSet phldrT="[Text]" custT="1"/>
      <dgm:spPr/>
      <dgm:t>
        <a:bodyPr/>
        <a:lstStyle/>
        <a:p>
          <a:r>
            <a:rPr lang="en-US" sz="1400" dirty="0"/>
            <a:t>Case control study</a:t>
          </a:r>
        </a:p>
      </dgm:t>
    </dgm:pt>
    <dgm:pt modelId="{E6BA2B4D-A617-4AD9-8117-A0BAA9E640F4}" type="parTrans" cxnId="{FC69F353-F704-4957-8AE7-553CEE4AA2E1}">
      <dgm:prSet/>
      <dgm:spPr/>
      <dgm:t>
        <a:bodyPr/>
        <a:lstStyle/>
        <a:p>
          <a:endParaRPr lang="en-US" sz="1400"/>
        </a:p>
      </dgm:t>
    </dgm:pt>
    <dgm:pt modelId="{E8434D81-E7BB-48D0-B39A-38D0AB13392E}" type="sibTrans" cxnId="{FC69F353-F704-4957-8AE7-553CEE4AA2E1}">
      <dgm:prSet/>
      <dgm:spPr/>
      <dgm:t>
        <a:bodyPr/>
        <a:lstStyle/>
        <a:p>
          <a:endParaRPr lang="en-US" sz="1400"/>
        </a:p>
      </dgm:t>
    </dgm:pt>
    <dgm:pt modelId="{DEE1522E-DFD0-4DF5-BDCA-CB82CADBDD84}">
      <dgm:prSet phldrT="[Text]" custT="1"/>
      <dgm:spPr/>
      <dgm:t>
        <a:bodyPr/>
        <a:lstStyle/>
        <a:p>
          <a:r>
            <a:rPr lang="en-US" sz="1400" dirty="0"/>
            <a:t>Cohort study</a:t>
          </a:r>
        </a:p>
      </dgm:t>
    </dgm:pt>
    <dgm:pt modelId="{697A4FA6-B125-4AFF-B66A-9901FD8DC995}" type="parTrans" cxnId="{F1A18513-A429-4E74-BA52-B05AF0B65549}">
      <dgm:prSet/>
      <dgm:spPr/>
      <dgm:t>
        <a:bodyPr/>
        <a:lstStyle/>
        <a:p>
          <a:endParaRPr lang="en-US" sz="1400"/>
        </a:p>
      </dgm:t>
    </dgm:pt>
    <dgm:pt modelId="{9F964518-FD34-4D92-BA3B-A28D9E312E1F}" type="sibTrans" cxnId="{F1A18513-A429-4E74-BA52-B05AF0B65549}">
      <dgm:prSet/>
      <dgm:spPr/>
      <dgm:t>
        <a:bodyPr/>
        <a:lstStyle/>
        <a:p>
          <a:endParaRPr lang="en-US" sz="1400"/>
        </a:p>
      </dgm:t>
    </dgm:pt>
    <dgm:pt modelId="{5F71CCFA-761E-4E53-BEB0-0998C5C8A8D0}">
      <dgm:prSet phldrT="[Text]" custT="1"/>
      <dgm:spPr/>
      <dgm:t>
        <a:bodyPr/>
        <a:lstStyle/>
        <a:p>
          <a:r>
            <a:rPr lang="en-US" sz="1400" dirty="0"/>
            <a:t>Clinical trials</a:t>
          </a:r>
        </a:p>
      </dgm:t>
    </dgm:pt>
    <dgm:pt modelId="{CF961E89-309F-49E8-B97A-55E3CC8E25F1}" type="parTrans" cxnId="{06CE390B-5E75-4C28-9390-DBA7A544785C}">
      <dgm:prSet/>
      <dgm:spPr/>
      <dgm:t>
        <a:bodyPr/>
        <a:lstStyle/>
        <a:p>
          <a:endParaRPr lang="en-US" sz="1400"/>
        </a:p>
      </dgm:t>
    </dgm:pt>
    <dgm:pt modelId="{05ACA0E1-AA50-4E87-A427-5EC7ECD710DD}" type="sibTrans" cxnId="{06CE390B-5E75-4C28-9390-DBA7A544785C}">
      <dgm:prSet/>
      <dgm:spPr/>
      <dgm:t>
        <a:bodyPr/>
        <a:lstStyle/>
        <a:p>
          <a:endParaRPr lang="en-US" sz="1400"/>
        </a:p>
      </dgm:t>
    </dgm:pt>
    <dgm:pt modelId="{85FA53DF-D264-4E6B-8F88-A4371F315B0F}">
      <dgm:prSet phldrT="[Text]" custT="1"/>
      <dgm:spPr/>
      <dgm:t>
        <a:bodyPr/>
        <a:lstStyle/>
        <a:p>
          <a:r>
            <a:rPr lang="en-US" sz="1400" dirty="0"/>
            <a:t>Community intervention</a:t>
          </a:r>
        </a:p>
      </dgm:t>
    </dgm:pt>
    <dgm:pt modelId="{30FE3E9E-1C14-4D74-8EB0-0811AE30FC61}" type="parTrans" cxnId="{42EDBD43-51D8-44CA-A48A-221DB5EFF26F}">
      <dgm:prSet/>
      <dgm:spPr/>
      <dgm:t>
        <a:bodyPr/>
        <a:lstStyle/>
        <a:p>
          <a:endParaRPr lang="en-US" sz="1400"/>
        </a:p>
      </dgm:t>
    </dgm:pt>
    <dgm:pt modelId="{DD29B974-9678-4F1C-A9A7-E056F3ACB2D0}" type="sibTrans" cxnId="{42EDBD43-51D8-44CA-A48A-221DB5EFF26F}">
      <dgm:prSet/>
      <dgm:spPr/>
      <dgm:t>
        <a:bodyPr/>
        <a:lstStyle/>
        <a:p>
          <a:endParaRPr lang="en-US" sz="1400"/>
        </a:p>
      </dgm:t>
    </dgm:pt>
    <dgm:pt modelId="{5BD3BA9C-16E4-442C-B5B4-6F8D46EDA3B8}" type="pres">
      <dgm:prSet presAssocID="{1B19770A-435E-48C4-8464-190C5B54D6D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811B6D-D3AC-4D58-8A61-C60BB9CC2282}" type="pres">
      <dgm:prSet presAssocID="{2BDF0875-4748-4CE8-A6E4-1540BB8C3C7A}" presName="hierRoot1" presStyleCnt="0"/>
      <dgm:spPr/>
    </dgm:pt>
    <dgm:pt modelId="{7C46345C-0635-472D-970A-056773877BB8}" type="pres">
      <dgm:prSet presAssocID="{2BDF0875-4748-4CE8-A6E4-1540BB8C3C7A}" presName="composite" presStyleCnt="0"/>
      <dgm:spPr/>
    </dgm:pt>
    <dgm:pt modelId="{46363F2E-A2BA-4079-BDEA-E51DBC6EC52D}" type="pres">
      <dgm:prSet presAssocID="{2BDF0875-4748-4CE8-A6E4-1540BB8C3C7A}" presName="background" presStyleLbl="node0" presStyleIdx="0" presStyleCnt="1"/>
      <dgm:spPr/>
    </dgm:pt>
    <dgm:pt modelId="{D84E1965-1730-4018-B06B-37234B6C2E2D}" type="pres">
      <dgm:prSet presAssocID="{2BDF0875-4748-4CE8-A6E4-1540BB8C3C7A}" presName="text" presStyleLbl="fgAcc0" presStyleIdx="0" presStyleCnt="1" custScaleX="159582" custLinFactNeighborX="-4196" custLinFactNeighborY="-47468">
        <dgm:presLayoutVars>
          <dgm:chPref val="3"/>
        </dgm:presLayoutVars>
      </dgm:prSet>
      <dgm:spPr/>
    </dgm:pt>
    <dgm:pt modelId="{EAF409B5-1811-40A5-BEA6-7D9617BBED4F}" type="pres">
      <dgm:prSet presAssocID="{2BDF0875-4748-4CE8-A6E4-1540BB8C3C7A}" presName="hierChild2" presStyleCnt="0"/>
      <dgm:spPr/>
    </dgm:pt>
    <dgm:pt modelId="{58C412F5-22EE-42F1-A6B5-7BCD399067C0}" type="pres">
      <dgm:prSet presAssocID="{FCD4E13E-7D0F-4057-B26F-E3EFF957460E}" presName="Name10" presStyleLbl="parChTrans1D2" presStyleIdx="0" presStyleCnt="2"/>
      <dgm:spPr/>
    </dgm:pt>
    <dgm:pt modelId="{D1EB78CD-7040-41CB-85E2-A8D7CF6B5142}" type="pres">
      <dgm:prSet presAssocID="{722C181F-69A4-4F7E-B776-F4BB3ED3DB5B}" presName="hierRoot2" presStyleCnt="0"/>
      <dgm:spPr/>
    </dgm:pt>
    <dgm:pt modelId="{F23AD9B5-4055-4AB0-8394-E9B1C808ABDD}" type="pres">
      <dgm:prSet presAssocID="{722C181F-69A4-4F7E-B776-F4BB3ED3DB5B}" presName="composite2" presStyleCnt="0"/>
      <dgm:spPr/>
    </dgm:pt>
    <dgm:pt modelId="{35C5DFD2-C78A-4A3F-96C8-CFC9FDFD9023}" type="pres">
      <dgm:prSet presAssocID="{722C181F-69A4-4F7E-B776-F4BB3ED3DB5B}" presName="background2" presStyleLbl="node2" presStyleIdx="0" presStyleCnt="2"/>
      <dgm:spPr/>
    </dgm:pt>
    <dgm:pt modelId="{CEB967D7-B38A-4E7D-B3A1-570B0D76D076}" type="pres">
      <dgm:prSet presAssocID="{722C181F-69A4-4F7E-B776-F4BB3ED3DB5B}" presName="text2" presStyleLbl="fgAcc2" presStyleIdx="0" presStyleCnt="2" custScaleX="143582">
        <dgm:presLayoutVars>
          <dgm:chPref val="3"/>
        </dgm:presLayoutVars>
      </dgm:prSet>
      <dgm:spPr/>
    </dgm:pt>
    <dgm:pt modelId="{6D28F853-6F4D-43C9-8670-42DA7FD7A3D8}" type="pres">
      <dgm:prSet presAssocID="{722C181F-69A4-4F7E-B776-F4BB3ED3DB5B}" presName="hierChild3" presStyleCnt="0"/>
      <dgm:spPr/>
    </dgm:pt>
    <dgm:pt modelId="{D13B9042-AA97-4780-86CA-85B13CF4404A}" type="pres">
      <dgm:prSet presAssocID="{23DF9DA4-BAD7-4838-A815-B7DEB35C95FF}" presName="Name17" presStyleLbl="parChTrans1D3" presStyleIdx="0" presStyleCnt="4"/>
      <dgm:spPr/>
    </dgm:pt>
    <dgm:pt modelId="{C354F818-90D1-41F2-A639-9C9275A71E3A}" type="pres">
      <dgm:prSet presAssocID="{ED7FF4BD-4152-4471-8B09-003FF7453A78}" presName="hierRoot3" presStyleCnt="0"/>
      <dgm:spPr/>
    </dgm:pt>
    <dgm:pt modelId="{AF6D8E1B-49C1-4550-9665-36B7C0E5030A}" type="pres">
      <dgm:prSet presAssocID="{ED7FF4BD-4152-4471-8B09-003FF7453A78}" presName="composite3" presStyleCnt="0"/>
      <dgm:spPr/>
    </dgm:pt>
    <dgm:pt modelId="{D67F626B-2016-4AA7-AE73-37A20142BD66}" type="pres">
      <dgm:prSet presAssocID="{ED7FF4BD-4152-4471-8B09-003FF7453A78}" presName="background3" presStyleLbl="node3" presStyleIdx="0" presStyleCnt="4"/>
      <dgm:spPr/>
    </dgm:pt>
    <dgm:pt modelId="{A4EF5E1A-F50D-4D09-855B-92BBFC985664}" type="pres">
      <dgm:prSet presAssocID="{ED7FF4BD-4152-4471-8B09-003FF7453A78}" presName="text3" presStyleLbl="fgAcc3" presStyleIdx="0" presStyleCnt="4">
        <dgm:presLayoutVars>
          <dgm:chPref val="3"/>
        </dgm:presLayoutVars>
      </dgm:prSet>
      <dgm:spPr/>
    </dgm:pt>
    <dgm:pt modelId="{B552D02F-CDE3-4B16-AD4A-6237C8C9F5F6}" type="pres">
      <dgm:prSet presAssocID="{ED7FF4BD-4152-4471-8B09-003FF7453A78}" presName="hierChild4" presStyleCnt="0"/>
      <dgm:spPr/>
    </dgm:pt>
    <dgm:pt modelId="{8FEBBE11-9E3C-44E9-AA58-70BBF6E06E05}" type="pres">
      <dgm:prSet presAssocID="{18C0BD1C-ED94-46B0-87C6-F3C7CDCB8702}" presName="Name23" presStyleLbl="parChTrans1D4" presStyleIdx="0" presStyleCnt="7"/>
      <dgm:spPr/>
    </dgm:pt>
    <dgm:pt modelId="{AB2DDBF5-352A-4ED8-B399-0CD5FA84886E}" type="pres">
      <dgm:prSet presAssocID="{D2E62B6A-3815-47E7-892E-F34581525966}" presName="hierRoot4" presStyleCnt="0"/>
      <dgm:spPr/>
    </dgm:pt>
    <dgm:pt modelId="{A9C6F2ED-AB53-4F62-A79D-EEDC78917A58}" type="pres">
      <dgm:prSet presAssocID="{D2E62B6A-3815-47E7-892E-F34581525966}" presName="composite4" presStyleCnt="0"/>
      <dgm:spPr/>
    </dgm:pt>
    <dgm:pt modelId="{88E8F02A-62E5-4BEE-A864-84E062B36372}" type="pres">
      <dgm:prSet presAssocID="{D2E62B6A-3815-47E7-892E-F34581525966}" presName="background4" presStyleLbl="node4" presStyleIdx="0" presStyleCnt="7"/>
      <dgm:spPr/>
    </dgm:pt>
    <dgm:pt modelId="{829296E8-7687-4769-9FA0-751B7E2859B1}" type="pres">
      <dgm:prSet presAssocID="{D2E62B6A-3815-47E7-892E-F34581525966}" presName="text4" presStyleLbl="fgAcc4" presStyleIdx="0" presStyleCnt="7" custScaleX="128123">
        <dgm:presLayoutVars>
          <dgm:chPref val="3"/>
        </dgm:presLayoutVars>
      </dgm:prSet>
      <dgm:spPr/>
    </dgm:pt>
    <dgm:pt modelId="{8CF0BDB9-E443-4CF6-AFDB-8A7315C4620E}" type="pres">
      <dgm:prSet presAssocID="{D2E62B6A-3815-47E7-892E-F34581525966}" presName="hierChild5" presStyleCnt="0"/>
      <dgm:spPr/>
    </dgm:pt>
    <dgm:pt modelId="{4AE0119D-B55B-41D3-B072-0A6E66ECC293}" type="pres">
      <dgm:prSet presAssocID="{0148C0B1-B327-421E-A1F2-621813048481}" presName="Name23" presStyleLbl="parChTrans1D4" presStyleIdx="1" presStyleCnt="7"/>
      <dgm:spPr/>
    </dgm:pt>
    <dgm:pt modelId="{4BD9891E-E858-4D69-93D4-B83906ED1335}" type="pres">
      <dgm:prSet presAssocID="{16691810-E9A3-4AD5-9176-903857840E4A}" presName="hierRoot4" presStyleCnt="0"/>
      <dgm:spPr/>
    </dgm:pt>
    <dgm:pt modelId="{48E55B8B-FED1-440E-92AE-1062D49D61CF}" type="pres">
      <dgm:prSet presAssocID="{16691810-E9A3-4AD5-9176-903857840E4A}" presName="composite4" presStyleCnt="0"/>
      <dgm:spPr/>
    </dgm:pt>
    <dgm:pt modelId="{52864D73-C473-49B6-858A-044B67C0C6E7}" type="pres">
      <dgm:prSet presAssocID="{16691810-E9A3-4AD5-9176-903857840E4A}" presName="background4" presStyleLbl="node4" presStyleIdx="1" presStyleCnt="7"/>
      <dgm:spPr/>
    </dgm:pt>
    <dgm:pt modelId="{E69D4AA9-6A91-4439-9488-62DB93887D82}" type="pres">
      <dgm:prSet presAssocID="{16691810-E9A3-4AD5-9176-903857840E4A}" presName="text4" presStyleLbl="fgAcc4" presStyleIdx="1" presStyleCnt="7">
        <dgm:presLayoutVars>
          <dgm:chPref val="3"/>
        </dgm:presLayoutVars>
      </dgm:prSet>
      <dgm:spPr/>
    </dgm:pt>
    <dgm:pt modelId="{3310D14C-F739-4B5E-8209-B7F86572E67E}" type="pres">
      <dgm:prSet presAssocID="{16691810-E9A3-4AD5-9176-903857840E4A}" presName="hierChild5" presStyleCnt="0"/>
      <dgm:spPr/>
    </dgm:pt>
    <dgm:pt modelId="{51779448-8DAA-46EC-8B02-8DC69191F1E9}" type="pres">
      <dgm:prSet presAssocID="{FB1650D3-2594-483B-9C75-08F9EEA61D76}" presName="Name17" presStyleLbl="parChTrans1D3" presStyleIdx="1" presStyleCnt="4"/>
      <dgm:spPr/>
    </dgm:pt>
    <dgm:pt modelId="{BC9C12E1-D579-402B-9F0E-5AA0C3C7A179}" type="pres">
      <dgm:prSet presAssocID="{1B76BAE8-BBC1-4770-9691-A64542B9ECB2}" presName="hierRoot3" presStyleCnt="0"/>
      <dgm:spPr/>
    </dgm:pt>
    <dgm:pt modelId="{0AC189F7-BB0D-452D-B6BA-63283A7223D6}" type="pres">
      <dgm:prSet presAssocID="{1B76BAE8-BBC1-4770-9691-A64542B9ECB2}" presName="composite3" presStyleCnt="0"/>
      <dgm:spPr/>
    </dgm:pt>
    <dgm:pt modelId="{FED77176-C95F-49FA-B6F7-4E1AA7579492}" type="pres">
      <dgm:prSet presAssocID="{1B76BAE8-BBC1-4770-9691-A64542B9ECB2}" presName="background3" presStyleLbl="node3" presStyleIdx="1" presStyleCnt="4"/>
      <dgm:spPr/>
    </dgm:pt>
    <dgm:pt modelId="{93CDC2BB-E731-4C9C-9A5B-BFC85C023209}" type="pres">
      <dgm:prSet presAssocID="{1B76BAE8-BBC1-4770-9691-A64542B9ECB2}" presName="text3" presStyleLbl="fgAcc3" presStyleIdx="1" presStyleCnt="4" custScaleX="125598">
        <dgm:presLayoutVars>
          <dgm:chPref val="3"/>
        </dgm:presLayoutVars>
      </dgm:prSet>
      <dgm:spPr/>
    </dgm:pt>
    <dgm:pt modelId="{AB78B84F-4113-466E-887E-F650E9DD0C17}" type="pres">
      <dgm:prSet presAssocID="{1B76BAE8-BBC1-4770-9691-A64542B9ECB2}" presName="hierChild4" presStyleCnt="0"/>
      <dgm:spPr/>
    </dgm:pt>
    <dgm:pt modelId="{6E5B7463-3873-4DA1-A7B7-FA1DC4B4E0F7}" type="pres">
      <dgm:prSet presAssocID="{F55662BA-43B3-4B25-BBEB-C2803B331B69}" presName="Name23" presStyleLbl="parChTrans1D4" presStyleIdx="2" presStyleCnt="7"/>
      <dgm:spPr/>
    </dgm:pt>
    <dgm:pt modelId="{E0732EEC-8FD7-41BD-B1B3-DA0C592EF888}" type="pres">
      <dgm:prSet presAssocID="{3C2FB31A-DF7D-463A-BD60-CA0BE8F6937E}" presName="hierRoot4" presStyleCnt="0"/>
      <dgm:spPr/>
    </dgm:pt>
    <dgm:pt modelId="{92F452DB-45BF-4EC0-89E4-64534DFC4453}" type="pres">
      <dgm:prSet presAssocID="{3C2FB31A-DF7D-463A-BD60-CA0BE8F6937E}" presName="composite4" presStyleCnt="0"/>
      <dgm:spPr/>
    </dgm:pt>
    <dgm:pt modelId="{3C3FBBA9-3B48-437A-A522-6E3F4A2C90C1}" type="pres">
      <dgm:prSet presAssocID="{3C2FB31A-DF7D-463A-BD60-CA0BE8F6937E}" presName="background4" presStyleLbl="node4" presStyleIdx="2" presStyleCnt="7"/>
      <dgm:spPr/>
    </dgm:pt>
    <dgm:pt modelId="{3B2EAD99-95BA-4D71-8185-4319A390E2C3}" type="pres">
      <dgm:prSet presAssocID="{3C2FB31A-DF7D-463A-BD60-CA0BE8F6937E}" presName="text4" presStyleLbl="fgAcc4" presStyleIdx="2" presStyleCnt="7" custScaleX="137173">
        <dgm:presLayoutVars>
          <dgm:chPref val="3"/>
        </dgm:presLayoutVars>
      </dgm:prSet>
      <dgm:spPr/>
    </dgm:pt>
    <dgm:pt modelId="{6FF788EF-26BE-4BD7-A6F0-37FB330ECF7F}" type="pres">
      <dgm:prSet presAssocID="{3C2FB31A-DF7D-463A-BD60-CA0BE8F6937E}" presName="hierChild5" presStyleCnt="0"/>
      <dgm:spPr/>
    </dgm:pt>
    <dgm:pt modelId="{7DB8F0A7-87D2-43B7-A7AA-5F5279BAD86C}" type="pres">
      <dgm:prSet presAssocID="{1260F4FD-4317-4568-AD35-3EDCE8A0E2EA}" presName="Name10" presStyleLbl="parChTrans1D2" presStyleIdx="1" presStyleCnt="2"/>
      <dgm:spPr/>
    </dgm:pt>
    <dgm:pt modelId="{195D5D9E-0B02-4D9F-A9C8-D07E669CE890}" type="pres">
      <dgm:prSet presAssocID="{4B221D13-57E6-435C-BFE3-F3E6967910C1}" presName="hierRoot2" presStyleCnt="0"/>
      <dgm:spPr/>
    </dgm:pt>
    <dgm:pt modelId="{1AB0DEFA-2595-4283-B7DF-C9F7631661FD}" type="pres">
      <dgm:prSet presAssocID="{4B221D13-57E6-435C-BFE3-F3E6967910C1}" presName="composite2" presStyleCnt="0"/>
      <dgm:spPr/>
    </dgm:pt>
    <dgm:pt modelId="{8E5A84F8-6753-4007-9006-C5D907C14FBA}" type="pres">
      <dgm:prSet presAssocID="{4B221D13-57E6-435C-BFE3-F3E6967910C1}" presName="background2" presStyleLbl="node2" presStyleIdx="1" presStyleCnt="2"/>
      <dgm:spPr/>
    </dgm:pt>
    <dgm:pt modelId="{2C40B794-ED5F-43AD-ADE5-87EF55F224B0}" type="pres">
      <dgm:prSet presAssocID="{4B221D13-57E6-435C-BFE3-F3E6967910C1}" presName="text2" presStyleLbl="fgAcc2" presStyleIdx="1" presStyleCnt="2" custScaleX="128448">
        <dgm:presLayoutVars>
          <dgm:chPref val="3"/>
        </dgm:presLayoutVars>
      </dgm:prSet>
      <dgm:spPr/>
    </dgm:pt>
    <dgm:pt modelId="{AEFA9E84-C221-4B4A-A029-F4478F4532BA}" type="pres">
      <dgm:prSet presAssocID="{4B221D13-57E6-435C-BFE3-F3E6967910C1}" presName="hierChild3" presStyleCnt="0"/>
      <dgm:spPr/>
    </dgm:pt>
    <dgm:pt modelId="{835E9553-4932-4363-B36F-A0DEB8E3F661}" type="pres">
      <dgm:prSet presAssocID="{6C98B0DC-750C-4867-B8D4-4E5FD87CE6DC}" presName="Name17" presStyleLbl="parChTrans1D3" presStyleIdx="2" presStyleCnt="4"/>
      <dgm:spPr/>
    </dgm:pt>
    <dgm:pt modelId="{9F4DA642-4929-4966-9C1C-2231A9BAFAD7}" type="pres">
      <dgm:prSet presAssocID="{C7964D3F-5CFA-4646-A9A1-70FFA0F0223F}" presName="hierRoot3" presStyleCnt="0"/>
      <dgm:spPr/>
    </dgm:pt>
    <dgm:pt modelId="{87D1070A-9CC1-4B08-8E61-230B2A13AA9D}" type="pres">
      <dgm:prSet presAssocID="{C7964D3F-5CFA-4646-A9A1-70FFA0F0223F}" presName="composite3" presStyleCnt="0"/>
      <dgm:spPr/>
    </dgm:pt>
    <dgm:pt modelId="{C22F983E-A49F-4464-9A75-02A550D5C0A9}" type="pres">
      <dgm:prSet presAssocID="{C7964D3F-5CFA-4646-A9A1-70FFA0F0223F}" presName="background3" presStyleLbl="node3" presStyleIdx="2" presStyleCnt="4"/>
      <dgm:spPr/>
    </dgm:pt>
    <dgm:pt modelId="{1FE80F57-68BF-488C-82B4-8C0C8F87E64C}" type="pres">
      <dgm:prSet presAssocID="{C7964D3F-5CFA-4646-A9A1-70FFA0F0223F}" presName="text3" presStyleLbl="fgAcc3" presStyleIdx="2" presStyleCnt="4" custScaleX="155769">
        <dgm:presLayoutVars>
          <dgm:chPref val="3"/>
        </dgm:presLayoutVars>
      </dgm:prSet>
      <dgm:spPr/>
    </dgm:pt>
    <dgm:pt modelId="{A9E497B0-D397-419D-90E7-0543FC64D31D}" type="pres">
      <dgm:prSet presAssocID="{C7964D3F-5CFA-4646-A9A1-70FFA0F0223F}" presName="hierChild4" presStyleCnt="0"/>
      <dgm:spPr/>
    </dgm:pt>
    <dgm:pt modelId="{41F4A841-2DF6-48CB-8EEB-51A409BE05A0}" type="pres">
      <dgm:prSet presAssocID="{E6BA2B4D-A617-4AD9-8117-A0BAA9E640F4}" presName="Name23" presStyleLbl="parChTrans1D4" presStyleIdx="3" presStyleCnt="7"/>
      <dgm:spPr/>
    </dgm:pt>
    <dgm:pt modelId="{B7F91027-D5FF-470B-B687-903C9B268A77}" type="pres">
      <dgm:prSet presAssocID="{7D29E6B0-2FCE-4BE7-9F71-156CBD25C15E}" presName="hierRoot4" presStyleCnt="0"/>
      <dgm:spPr/>
    </dgm:pt>
    <dgm:pt modelId="{1293A9E0-5F9D-47AF-AE5E-67B3D10ED667}" type="pres">
      <dgm:prSet presAssocID="{7D29E6B0-2FCE-4BE7-9F71-156CBD25C15E}" presName="composite4" presStyleCnt="0"/>
      <dgm:spPr/>
    </dgm:pt>
    <dgm:pt modelId="{2DD53FF6-7232-45CC-9A3B-CA651AD450CC}" type="pres">
      <dgm:prSet presAssocID="{7D29E6B0-2FCE-4BE7-9F71-156CBD25C15E}" presName="background4" presStyleLbl="node4" presStyleIdx="3" presStyleCnt="7"/>
      <dgm:spPr/>
    </dgm:pt>
    <dgm:pt modelId="{8E3E3AFC-325F-43C6-B687-AC57E2FA11A0}" type="pres">
      <dgm:prSet presAssocID="{7D29E6B0-2FCE-4BE7-9F71-156CBD25C15E}" presName="text4" presStyleLbl="fgAcc4" presStyleIdx="3" presStyleCnt="7">
        <dgm:presLayoutVars>
          <dgm:chPref val="3"/>
        </dgm:presLayoutVars>
      </dgm:prSet>
      <dgm:spPr/>
    </dgm:pt>
    <dgm:pt modelId="{261A352C-5558-4C1F-9134-642E1045D328}" type="pres">
      <dgm:prSet presAssocID="{7D29E6B0-2FCE-4BE7-9F71-156CBD25C15E}" presName="hierChild5" presStyleCnt="0"/>
      <dgm:spPr/>
    </dgm:pt>
    <dgm:pt modelId="{19DB134F-4C4A-4D9D-9A54-1156B2F2DC57}" type="pres">
      <dgm:prSet presAssocID="{697A4FA6-B125-4AFF-B66A-9901FD8DC995}" presName="Name23" presStyleLbl="parChTrans1D4" presStyleIdx="4" presStyleCnt="7"/>
      <dgm:spPr/>
    </dgm:pt>
    <dgm:pt modelId="{36639A35-2932-42BD-B11C-89201F783CAA}" type="pres">
      <dgm:prSet presAssocID="{DEE1522E-DFD0-4DF5-BDCA-CB82CADBDD84}" presName="hierRoot4" presStyleCnt="0"/>
      <dgm:spPr/>
    </dgm:pt>
    <dgm:pt modelId="{7D305118-BC1A-4356-BEC6-865279189B93}" type="pres">
      <dgm:prSet presAssocID="{DEE1522E-DFD0-4DF5-BDCA-CB82CADBDD84}" presName="composite4" presStyleCnt="0"/>
      <dgm:spPr/>
    </dgm:pt>
    <dgm:pt modelId="{5959FE06-3347-427D-BE81-28D467587AC8}" type="pres">
      <dgm:prSet presAssocID="{DEE1522E-DFD0-4DF5-BDCA-CB82CADBDD84}" presName="background4" presStyleLbl="node4" presStyleIdx="4" presStyleCnt="7"/>
      <dgm:spPr/>
    </dgm:pt>
    <dgm:pt modelId="{751046A7-E87B-49DE-9DD3-6FFE2AE1DBEA}" type="pres">
      <dgm:prSet presAssocID="{DEE1522E-DFD0-4DF5-BDCA-CB82CADBDD84}" presName="text4" presStyleLbl="fgAcc4" presStyleIdx="4" presStyleCnt="7">
        <dgm:presLayoutVars>
          <dgm:chPref val="3"/>
        </dgm:presLayoutVars>
      </dgm:prSet>
      <dgm:spPr/>
    </dgm:pt>
    <dgm:pt modelId="{41599514-FF45-4112-9EAC-6D2520262BBD}" type="pres">
      <dgm:prSet presAssocID="{DEE1522E-DFD0-4DF5-BDCA-CB82CADBDD84}" presName="hierChild5" presStyleCnt="0"/>
      <dgm:spPr/>
    </dgm:pt>
    <dgm:pt modelId="{5B70D4EC-FCF6-4D44-A5CE-E3782CB672E4}" type="pres">
      <dgm:prSet presAssocID="{5CC49995-706A-4B3C-A808-F7E8AC2DEF3A}" presName="Name17" presStyleLbl="parChTrans1D3" presStyleIdx="3" presStyleCnt="4"/>
      <dgm:spPr/>
    </dgm:pt>
    <dgm:pt modelId="{A82445D9-0B87-47B9-A47E-3863A8FF4CC0}" type="pres">
      <dgm:prSet presAssocID="{0D44D019-645C-4C2B-B4F3-C106BB42566A}" presName="hierRoot3" presStyleCnt="0"/>
      <dgm:spPr/>
    </dgm:pt>
    <dgm:pt modelId="{235CE585-329C-4E47-89C1-7C02C460D9A3}" type="pres">
      <dgm:prSet presAssocID="{0D44D019-645C-4C2B-B4F3-C106BB42566A}" presName="composite3" presStyleCnt="0"/>
      <dgm:spPr/>
    </dgm:pt>
    <dgm:pt modelId="{DF0FD20F-CE95-41CD-AFEF-9C18EDB6176E}" type="pres">
      <dgm:prSet presAssocID="{0D44D019-645C-4C2B-B4F3-C106BB42566A}" presName="background3" presStyleLbl="node3" presStyleIdx="3" presStyleCnt="4"/>
      <dgm:spPr/>
    </dgm:pt>
    <dgm:pt modelId="{DC44993C-A65B-4DE8-B40E-86F0FFC13975}" type="pres">
      <dgm:prSet presAssocID="{0D44D019-645C-4C2B-B4F3-C106BB42566A}" presName="text3" presStyleLbl="fgAcc3" presStyleIdx="3" presStyleCnt="4" custScaleX="156450">
        <dgm:presLayoutVars>
          <dgm:chPref val="3"/>
        </dgm:presLayoutVars>
      </dgm:prSet>
      <dgm:spPr/>
    </dgm:pt>
    <dgm:pt modelId="{057CC401-EF28-4B3A-8E7E-AEAA72C92372}" type="pres">
      <dgm:prSet presAssocID="{0D44D019-645C-4C2B-B4F3-C106BB42566A}" presName="hierChild4" presStyleCnt="0"/>
      <dgm:spPr/>
    </dgm:pt>
    <dgm:pt modelId="{A2218822-E00E-4465-94B3-5C5EE87F5C22}" type="pres">
      <dgm:prSet presAssocID="{CF961E89-309F-49E8-B97A-55E3CC8E25F1}" presName="Name23" presStyleLbl="parChTrans1D4" presStyleIdx="5" presStyleCnt="7"/>
      <dgm:spPr/>
    </dgm:pt>
    <dgm:pt modelId="{729E2DDB-7D72-41A4-BC62-D13E7C565237}" type="pres">
      <dgm:prSet presAssocID="{5F71CCFA-761E-4E53-BEB0-0998C5C8A8D0}" presName="hierRoot4" presStyleCnt="0"/>
      <dgm:spPr/>
    </dgm:pt>
    <dgm:pt modelId="{4D497AD4-CB26-43D5-B5FC-1690A5626C13}" type="pres">
      <dgm:prSet presAssocID="{5F71CCFA-761E-4E53-BEB0-0998C5C8A8D0}" presName="composite4" presStyleCnt="0"/>
      <dgm:spPr/>
    </dgm:pt>
    <dgm:pt modelId="{F668EF11-3EFE-4F52-AC2D-B76B4FF96344}" type="pres">
      <dgm:prSet presAssocID="{5F71CCFA-761E-4E53-BEB0-0998C5C8A8D0}" presName="background4" presStyleLbl="node4" presStyleIdx="5" presStyleCnt="7"/>
      <dgm:spPr/>
    </dgm:pt>
    <dgm:pt modelId="{3116250E-B0B2-4EA7-8E3A-47BA41A3FF28}" type="pres">
      <dgm:prSet presAssocID="{5F71CCFA-761E-4E53-BEB0-0998C5C8A8D0}" presName="text4" presStyleLbl="fgAcc4" presStyleIdx="5" presStyleCnt="7">
        <dgm:presLayoutVars>
          <dgm:chPref val="3"/>
        </dgm:presLayoutVars>
      </dgm:prSet>
      <dgm:spPr/>
    </dgm:pt>
    <dgm:pt modelId="{F7BE54FC-857E-419B-A270-2E57865A3146}" type="pres">
      <dgm:prSet presAssocID="{5F71CCFA-761E-4E53-BEB0-0998C5C8A8D0}" presName="hierChild5" presStyleCnt="0"/>
      <dgm:spPr/>
    </dgm:pt>
    <dgm:pt modelId="{B4619469-6559-4D21-A266-8D3FE181D3B3}" type="pres">
      <dgm:prSet presAssocID="{30FE3E9E-1C14-4D74-8EB0-0811AE30FC61}" presName="Name23" presStyleLbl="parChTrans1D4" presStyleIdx="6" presStyleCnt="7"/>
      <dgm:spPr/>
    </dgm:pt>
    <dgm:pt modelId="{839C40D2-702B-4001-AC78-D03432A2A8F4}" type="pres">
      <dgm:prSet presAssocID="{85FA53DF-D264-4E6B-8F88-A4371F315B0F}" presName="hierRoot4" presStyleCnt="0"/>
      <dgm:spPr/>
    </dgm:pt>
    <dgm:pt modelId="{CB90C3A5-6FB5-40EC-BBA6-5C0E08C4BB17}" type="pres">
      <dgm:prSet presAssocID="{85FA53DF-D264-4E6B-8F88-A4371F315B0F}" presName="composite4" presStyleCnt="0"/>
      <dgm:spPr/>
    </dgm:pt>
    <dgm:pt modelId="{3BDB4BDE-BF43-4CF4-9EAF-D73BB48AF786}" type="pres">
      <dgm:prSet presAssocID="{85FA53DF-D264-4E6B-8F88-A4371F315B0F}" presName="background4" presStyleLbl="node4" presStyleIdx="6" presStyleCnt="7"/>
      <dgm:spPr/>
    </dgm:pt>
    <dgm:pt modelId="{3E0F2810-184A-4441-8553-53BFAEAFBF92}" type="pres">
      <dgm:prSet presAssocID="{85FA53DF-D264-4E6B-8F88-A4371F315B0F}" presName="text4" presStyleLbl="fgAcc4" presStyleIdx="6" presStyleCnt="7" custScaleX="123688">
        <dgm:presLayoutVars>
          <dgm:chPref val="3"/>
        </dgm:presLayoutVars>
      </dgm:prSet>
      <dgm:spPr/>
    </dgm:pt>
    <dgm:pt modelId="{D70169D4-F30D-4A88-AF7B-DE9D82961797}" type="pres">
      <dgm:prSet presAssocID="{85FA53DF-D264-4E6B-8F88-A4371F315B0F}" presName="hierChild5" presStyleCnt="0"/>
      <dgm:spPr/>
    </dgm:pt>
  </dgm:ptLst>
  <dgm:cxnLst>
    <dgm:cxn modelId="{66848A07-8D21-4D64-8C3A-ED5649C87388}" srcId="{2BDF0875-4748-4CE8-A6E4-1540BB8C3C7A}" destId="{4B221D13-57E6-435C-BFE3-F3E6967910C1}" srcOrd="1" destOrd="0" parTransId="{1260F4FD-4317-4568-AD35-3EDCE8A0E2EA}" sibTransId="{64ED0B4E-05B4-4F01-98E6-D1A417C10D05}"/>
    <dgm:cxn modelId="{A3F12709-5E30-451B-A0C5-48E9EDA2948F}" type="presOf" srcId="{18C0BD1C-ED94-46B0-87C6-F3C7CDCB8702}" destId="{8FEBBE11-9E3C-44E9-AA58-70BBF6E06E05}" srcOrd="0" destOrd="0" presId="urn:microsoft.com/office/officeart/2005/8/layout/hierarchy1"/>
    <dgm:cxn modelId="{06CE390B-5E75-4C28-9390-DBA7A544785C}" srcId="{0D44D019-645C-4C2B-B4F3-C106BB42566A}" destId="{5F71CCFA-761E-4E53-BEB0-0998C5C8A8D0}" srcOrd="0" destOrd="0" parTransId="{CF961E89-309F-49E8-B97A-55E3CC8E25F1}" sibTransId="{05ACA0E1-AA50-4E87-A427-5EC7ECD710DD}"/>
    <dgm:cxn modelId="{F1A18513-A429-4E74-BA52-B05AF0B65549}" srcId="{C7964D3F-5CFA-4646-A9A1-70FFA0F0223F}" destId="{DEE1522E-DFD0-4DF5-BDCA-CB82CADBDD84}" srcOrd="1" destOrd="0" parTransId="{697A4FA6-B125-4AFF-B66A-9901FD8DC995}" sibTransId="{9F964518-FD34-4D92-BA3B-A28D9E312E1F}"/>
    <dgm:cxn modelId="{552A231F-6950-44DB-86A6-D9043D5C9BB9}" type="presOf" srcId="{ED7FF4BD-4152-4471-8B09-003FF7453A78}" destId="{A4EF5E1A-F50D-4D09-855B-92BBFC985664}" srcOrd="0" destOrd="0" presId="urn:microsoft.com/office/officeart/2005/8/layout/hierarchy1"/>
    <dgm:cxn modelId="{009A1022-D662-42F1-B874-4A49C963970A}" type="presOf" srcId="{697A4FA6-B125-4AFF-B66A-9901FD8DC995}" destId="{19DB134F-4C4A-4D9D-9A54-1156B2F2DC57}" srcOrd="0" destOrd="0" presId="urn:microsoft.com/office/officeart/2005/8/layout/hierarchy1"/>
    <dgm:cxn modelId="{758C9724-6FC4-4C13-BA30-E84AB5D64EB6}" type="presOf" srcId="{0148C0B1-B327-421E-A1F2-621813048481}" destId="{4AE0119D-B55B-41D3-B072-0A6E66ECC293}" srcOrd="0" destOrd="0" presId="urn:microsoft.com/office/officeart/2005/8/layout/hierarchy1"/>
    <dgm:cxn modelId="{7E1C7725-F5B6-4E8D-826E-EF9C853D6BFF}" srcId="{2BDF0875-4748-4CE8-A6E4-1540BB8C3C7A}" destId="{722C181F-69A4-4F7E-B776-F4BB3ED3DB5B}" srcOrd="0" destOrd="0" parTransId="{FCD4E13E-7D0F-4057-B26F-E3EFF957460E}" sibTransId="{4807A7DA-F892-4E7C-BF76-5121D335A0D6}"/>
    <dgm:cxn modelId="{A4C63E2A-612C-46D2-A5BE-4FD8AC99AC26}" type="presOf" srcId="{FB1650D3-2594-483B-9C75-08F9EEA61D76}" destId="{51779448-8DAA-46EC-8B02-8DC69191F1E9}" srcOrd="0" destOrd="0" presId="urn:microsoft.com/office/officeart/2005/8/layout/hierarchy1"/>
    <dgm:cxn modelId="{7AB9882A-CD7B-426B-BFB0-DA518EFDE874}" type="presOf" srcId="{E6BA2B4D-A617-4AD9-8117-A0BAA9E640F4}" destId="{41F4A841-2DF6-48CB-8EEB-51A409BE05A0}" srcOrd="0" destOrd="0" presId="urn:microsoft.com/office/officeart/2005/8/layout/hierarchy1"/>
    <dgm:cxn modelId="{37A1372B-A8B5-41D1-AA7C-73AADABF69AA}" type="presOf" srcId="{DEE1522E-DFD0-4DF5-BDCA-CB82CADBDD84}" destId="{751046A7-E87B-49DE-9DD3-6FFE2AE1DBEA}" srcOrd="0" destOrd="0" presId="urn:microsoft.com/office/officeart/2005/8/layout/hierarchy1"/>
    <dgm:cxn modelId="{3C48E930-1CEE-4B37-9107-BB8A937CF408}" srcId="{4B221D13-57E6-435C-BFE3-F3E6967910C1}" destId="{0D44D019-645C-4C2B-B4F3-C106BB42566A}" srcOrd="1" destOrd="0" parTransId="{5CC49995-706A-4B3C-A808-F7E8AC2DEF3A}" sibTransId="{B7C8B794-2289-423C-A1E9-705BE912C254}"/>
    <dgm:cxn modelId="{E7250C31-F6E8-422E-9DFB-2430DC281450}" srcId="{722C181F-69A4-4F7E-B776-F4BB3ED3DB5B}" destId="{ED7FF4BD-4152-4471-8B09-003FF7453A78}" srcOrd="0" destOrd="0" parTransId="{23DF9DA4-BAD7-4838-A815-B7DEB35C95FF}" sibTransId="{0CA9236D-C8AB-44E4-AA97-BCC6F4CFD4AB}"/>
    <dgm:cxn modelId="{FC03E131-F96F-44A9-A38D-9D44AEF0CFCA}" type="presOf" srcId="{D2E62B6A-3815-47E7-892E-F34581525966}" destId="{829296E8-7687-4769-9FA0-751B7E2859B1}" srcOrd="0" destOrd="0" presId="urn:microsoft.com/office/officeart/2005/8/layout/hierarchy1"/>
    <dgm:cxn modelId="{49EDEC40-14FA-4D25-B77D-16E8F61C4017}" type="presOf" srcId="{0D44D019-645C-4C2B-B4F3-C106BB42566A}" destId="{DC44993C-A65B-4DE8-B40E-86F0FFC13975}" srcOrd="0" destOrd="0" presId="urn:microsoft.com/office/officeart/2005/8/layout/hierarchy1"/>
    <dgm:cxn modelId="{00387C5E-F10B-4F2E-B79A-D5322BA7CB46}" type="presOf" srcId="{5F71CCFA-761E-4E53-BEB0-0998C5C8A8D0}" destId="{3116250E-B0B2-4EA7-8E3A-47BA41A3FF28}" srcOrd="0" destOrd="0" presId="urn:microsoft.com/office/officeart/2005/8/layout/hierarchy1"/>
    <dgm:cxn modelId="{C477C75E-179E-4820-8DF6-8673B84AB70B}" type="presOf" srcId="{1B19770A-435E-48C4-8464-190C5B54D6D6}" destId="{5BD3BA9C-16E4-442C-B5B4-6F8D46EDA3B8}" srcOrd="0" destOrd="0" presId="urn:microsoft.com/office/officeart/2005/8/layout/hierarchy1"/>
    <dgm:cxn modelId="{42EDBD43-51D8-44CA-A48A-221DB5EFF26F}" srcId="{0D44D019-645C-4C2B-B4F3-C106BB42566A}" destId="{85FA53DF-D264-4E6B-8F88-A4371F315B0F}" srcOrd="1" destOrd="0" parTransId="{30FE3E9E-1C14-4D74-8EB0-0811AE30FC61}" sibTransId="{DD29B974-9678-4F1C-A9A7-E056F3ACB2D0}"/>
    <dgm:cxn modelId="{63B8AB69-5787-4C94-A485-319604E4DA24}" type="presOf" srcId="{CF961E89-309F-49E8-B97A-55E3CC8E25F1}" destId="{A2218822-E00E-4465-94B3-5C5EE87F5C22}" srcOrd="0" destOrd="0" presId="urn:microsoft.com/office/officeart/2005/8/layout/hierarchy1"/>
    <dgm:cxn modelId="{085C306F-F251-40A6-8B04-3C9FCB253F30}" type="presOf" srcId="{C7964D3F-5CFA-4646-A9A1-70FFA0F0223F}" destId="{1FE80F57-68BF-488C-82B4-8C0C8F87E64C}" srcOrd="0" destOrd="0" presId="urn:microsoft.com/office/officeart/2005/8/layout/hierarchy1"/>
    <dgm:cxn modelId="{4967BC73-0DF8-438D-BFA5-6DB83FC81A2C}" type="presOf" srcId="{4B221D13-57E6-435C-BFE3-F3E6967910C1}" destId="{2C40B794-ED5F-43AD-ADE5-87EF55F224B0}" srcOrd="0" destOrd="0" presId="urn:microsoft.com/office/officeart/2005/8/layout/hierarchy1"/>
    <dgm:cxn modelId="{FC69F353-F704-4957-8AE7-553CEE4AA2E1}" srcId="{C7964D3F-5CFA-4646-A9A1-70FFA0F0223F}" destId="{7D29E6B0-2FCE-4BE7-9F71-156CBD25C15E}" srcOrd="0" destOrd="0" parTransId="{E6BA2B4D-A617-4AD9-8117-A0BAA9E640F4}" sibTransId="{E8434D81-E7BB-48D0-B39A-38D0AB13392E}"/>
    <dgm:cxn modelId="{CC471659-50F7-4018-8018-7426A943B687}" srcId="{ED7FF4BD-4152-4471-8B09-003FF7453A78}" destId="{16691810-E9A3-4AD5-9176-903857840E4A}" srcOrd="1" destOrd="0" parTransId="{0148C0B1-B327-421E-A1F2-621813048481}" sibTransId="{BF5D554D-B1D1-4A5D-AF04-2E0F7FFB1DD3}"/>
    <dgm:cxn modelId="{0257BF84-7239-4348-BACB-4304FC56E9BA}" type="presOf" srcId="{85FA53DF-D264-4E6B-8F88-A4371F315B0F}" destId="{3E0F2810-184A-4441-8553-53BFAEAFBF92}" srcOrd="0" destOrd="0" presId="urn:microsoft.com/office/officeart/2005/8/layout/hierarchy1"/>
    <dgm:cxn modelId="{A2E71885-CDFC-4090-A41F-2E094393EA06}" type="presOf" srcId="{1260F4FD-4317-4568-AD35-3EDCE8A0E2EA}" destId="{7DB8F0A7-87D2-43B7-A7AA-5F5279BAD86C}" srcOrd="0" destOrd="0" presId="urn:microsoft.com/office/officeart/2005/8/layout/hierarchy1"/>
    <dgm:cxn modelId="{9C9ED789-CD5A-4299-80B5-AF203F9DDD0D}" srcId="{ED7FF4BD-4152-4471-8B09-003FF7453A78}" destId="{D2E62B6A-3815-47E7-892E-F34581525966}" srcOrd="0" destOrd="0" parTransId="{18C0BD1C-ED94-46B0-87C6-F3C7CDCB8702}" sibTransId="{8FB04A2E-5F3B-4908-8961-F9C088922B37}"/>
    <dgm:cxn modelId="{6CA49A92-25F8-4E86-96D0-2A8DEEA3A1A5}" type="presOf" srcId="{F55662BA-43B3-4B25-BBEB-C2803B331B69}" destId="{6E5B7463-3873-4DA1-A7B7-FA1DC4B4E0F7}" srcOrd="0" destOrd="0" presId="urn:microsoft.com/office/officeart/2005/8/layout/hierarchy1"/>
    <dgm:cxn modelId="{64E8A09E-0A07-46E6-84BB-09EAAFFDBBEA}" type="presOf" srcId="{722C181F-69A4-4F7E-B776-F4BB3ED3DB5B}" destId="{CEB967D7-B38A-4E7D-B3A1-570B0D76D076}" srcOrd="0" destOrd="0" presId="urn:microsoft.com/office/officeart/2005/8/layout/hierarchy1"/>
    <dgm:cxn modelId="{37785BAA-40D7-422B-874B-CB05C81205C1}" type="presOf" srcId="{3C2FB31A-DF7D-463A-BD60-CA0BE8F6937E}" destId="{3B2EAD99-95BA-4D71-8185-4319A390E2C3}" srcOrd="0" destOrd="0" presId="urn:microsoft.com/office/officeart/2005/8/layout/hierarchy1"/>
    <dgm:cxn modelId="{9D251FB5-5927-4C22-8994-83765B901019}" type="presOf" srcId="{7D29E6B0-2FCE-4BE7-9F71-156CBD25C15E}" destId="{8E3E3AFC-325F-43C6-B687-AC57E2FA11A0}" srcOrd="0" destOrd="0" presId="urn:microsoft.com/office/officeart/2005/8/layout/hierarchy1"/>
    <dgm:cxn modelId="{755E3FB5-7977-4927-856F-8485CAB3E99A}" type="presOf" srcId="{2BDF0875-4748-4CE8-A6E4-1540BB8C3C7A}" destId="{D84E1965-1730-4018-B06B-37234B6C2E2D}" srcOrd="0" destOrd="0" presId="urn:microsoft.com/office/officeart/2005/8/layout/hierarchy1"/>
    <dgm:cxn modelId="{9BF0A0B8-1215-4200-834D-D7F8691A7ED6}" type="presOf" srcId="{1B76BAE8-BBC1-4770-9691-A64542B9ECB2}" destId="{93CDC2BB-E731-4C9C-9A5B-BFC85C023209}" srcOrd="0" destOrd="0" presId="urn:microsoft.com/office/officeart/2005/8/layout/hierarchy1"/>
    <dgm:cxn modelId="{06FDCCBA-EB7A-4F2A-9167-6417FF3BE4AE}" type="presOf" srcId="{6C98B0DC-750C-4867-B8D4-4E5FD87CE6DC}" destId="{835E9553-4932-4363-B36F-A0DEB8E3F661}" srcOrd="0" destOrd="0" presId="urn:microsoft.com/office/officeart/2005/8/layout/hierarchy1"/>
    <dgm:cxn modelId="{111D47C0-2C4C-418E-8CD7-3CA474F34991}" srcId="{4B221D13-57E6-435C-BFE3-F3E6967910C1}" destId="{C7964D3F-5CFA-4646-A9A1-70FFA0F0223F}" srcOrd="0" destOrd="0" parTransId="{6C98B0DC-750C-4867-B8D4-4E5FD87CE6DC}" sibTransId="{D1D5E772-A0A2-4B00-93DE-9921D3F068EA}"/>
    <dgm:cxn modelId="{2FEAF0DA-ABC8-4938-8613-8AD50C0432BB}" type="presOf" srcId="{5CC49995-706A-4B3C-A808-F7E8AC2DEF3A}" destId="{5B70D4EC-FCF6-4D44-A5CE-E3782CB672E4}" srcOrd="0" destOrd="0" presId="urn:microsoft.com/office/officeart/2005/8/layout/hierarchy1"/>
    <dgm:cxn modelId="{C4E6C5E3-C2B2-4C65-8113-80EA3174C9A0}" type="presOf" srcId="{16691810-E9A3-4AD5-9176-903857840E4A}" destId="{E69D4AA9-6A91-4439-9488-62DB93887D82}" srcOrd="0" destOrd="0" presId="urn:microsoft.com/office/officeart/2005/8/layout/hierarchy1"/>
    <dgm:cxn modelId="{067B2AEF-57C1-4D01-9391-781F8736692F}" srcId="{1B19770A-435E-48C4-8464-190C5B54D6D6}" destId="{2BDF0875-4748-4CE8-A6E4-1540BB8C3C7A}" srcOrd="0" destOrd="0" parTransId="{492BB51D-54EB-47F0-A439-567C7BD2ECB9}" sibTransId="{7D5111D5-B05D-4F0E-9FF2-F9CD47774799}"/>
    <dgm:cxn modelId="{1F3890F3-5931-4F22-8C1D-3E773E3D38CF}" type="presOf" srcId="{FCD4E13E-7D0F-4057-B26F-E3EFF957460E}" destId="{58C412F5-22EE-42F1-A6B5-7BCD399067C0}" srcOrd="0" destOrd="0" presId="urn:microsoft.com/office/officeart/2005/8/layout/hierarchy1"/>
    <dgm:cxn modelId="{E44F50FB-DBD6-43FB-9A7C-D547355C607F}" type="presOf" srcId="{23DF9DA4-BAD7-4838-A815-B7DEB35C95FF}" destId="{D13B9042-AA97-4780-86CA-85B13CF4404A}" srcOrd="0" destOrd="0" presId="urn:microsoft.com/office/officeart/2005/8/layout/hierarchy1"/>
    <dgm:cxn modelId="{78F776FB-2E7A-440D-B6F2-855AD3CDF81B}" srcId="{1B76BAE8-BBC1-4770-9691-A64542B9ECB2}" destId="{3C2FB31A-DF7D-463A-BD60-CA0BE8F6937E}" srcOrd="0" destOrd="0" parTransId="{F55662BA-43B3-4B25-BBEB-C2803B331B69}" sibTransId="{6EEB2F39-8382-459D-859B-798331C09A51}"/>
    <dgm:cxn modelId="{DEBFE5FB-E830-427D-98D1-501383FEBFB6}" type="presOf" srcId="{30FE3E9E-1C14-4D74-8EB0-0811AE30FC61}" destId="{B4619469-6559-4D21-A266-8D3FE181D3B3}" srcOrd="0" destOrd="0" presId="urn:microsoft.com/office/officeart/2005/8/layout/hierarchy1"/>
    <dgm:cxn modelId="{C07E8DFD-9116-4301-A08A-001833E8FBFB}" srcId="{722C181F-69A4-4F7E-B776-F4BB3ED3DB5B}" destId="{1B76BAE8-BBC1-4770-9691-A64542B9ECB2}" srcOrd="1" destOrd="0" parTransId="{FB1650D3-2594-483B-9C75-08F9EEA61D76}" sibTransId="{512E477F-A16C-40BD-9DE8-67DA0DE88AEE}"/>
    <dgm:cxn modelId="{4C42A07F-875D-4554-B3FA-6E6FC8C1E42C}" type="presParOf" srcId="{5BD3BA9C-16E4-442C-B5B4-6F8D46EDA3B8}" destId="{62811B6D-D3AC-4D58-8A61-C60BB9CC2282}" srcOrd="0" destOrd="0" presId="urn:microsoft.com/office/officeart/2005/8/layout/hierarchy1"/>
    <dgm:cxn modelId="{0683AECB-4D46-4571-A1D6-D04196D56A1C}" type="presParOf" srcId="{62811B6D-D3AC-4D58-8A61-C60BB9CC2282}" destId="{7C46345C-0635-472D-970A-056773877BB8}" srcOrd="0" destOrd="0" presId="urn:microsoft.com/office/officeart/2005/8/layout/hierarchy1"/>
    <dgm:cxn modelId="{C3B922C1-F605-4607-A1DC-EED8A91479E1}" type="presParOf" srcId="{7C46345C-0635-472D-970A-056773877BB8}" destId="{46363F2E-A2BA-4079-BDEA-E51DBC6EC52D}" srcOrd="0" destOrd="0" presId="urn:microsoft.com/office/officeart/2005/8/layout/hierarchy1"/>
    <dgm:cxn modelId="{304069CA-AA70-431E-BF8D-D04AA15A3757}" type="presParOf" srcId="{7C46345C-0635-472D-970A-056773877BB8}" destId="{D84E1965-1730-4018-B06B-37234B6C2E2D}" srcOrd="1" destOrd="0" presId="urn:microsoft.com/office/officeart/2005/8/layout/hierarchy1"/>
    <dgm:cxn modelId="{D99E7B2B-B4AA-4D8C-8D72-71CBDE7553EE}" type="presParOf" srcId="{62811B6D-D3AC-4D58-8A61-C60BB9CC2282}" destId="{EAF409B5-1811-40A5-BEA6-7D9617BBED4F}" srcOrd="1" destOrd="0" presId="urn:microsoft.com/office/officeart/2005/8/layout/hierarchy1"/>
    <dgm:cxn modelId="{2B12725D-BBFB-4570-8999-4579F8206337}" type="presParOf" srcId="{EAF409B5-1811-40A5-BEA6-7D9617BBED4F}" destId="{58C412F5-22EE-42F1-A6B5-7BCD399067C0}" srcOrd="0" destOrd="0" presId="urn:microsoft.com/office/officeart/2005/8/layout/hierarchy1"/>
    <dgm:cxn modelId="{2262273D-E4D8-43B6-A911-552F59E5F98F}" type="presParOf" srcId="{EAF409B5-1811-40A5-BEA6-7D9617BBED4F}" destId="{D1EB78CD-7040-41CB-85E2-A8D7CF6B5142}" srcOrd="1" destOrd="0" presId="urn:microsoft.com/office/officeart/2005/8/layout/hierarchy1"/>
    <dgm:cxn modelId="{6697A3D4-F4AB-4E1A-BA33-F31A09CCE072}" type="presParOf" srcId="{D1EB78CD-7040-41CB-85E2-A8D7CF6B5142}" destId="{F23AD9B5-4055-4AB0-8394-E9B1C808ABDD}" srcOrd="0" destOrd="0" presId="urn:microsoft.com/office/officeart/2005/8/layout/hierarchy1"/>
    <dgm:cxn modelId="{09ED39E1-A139-4C5C-8949-3F98EDD270CD}" type="presParOf" srcId="{F23AD9B5-4055-4AB0-8394-E9B1C808ABDD}" destId="{35C5DFD2-C78A-4A3F-96C8-CFC9FDFD9023}" srcOrd="0" destOrd="0" presId="urn:microsoft.com/office/officeart/2005/8/layout/hierarchy1"/>
    <dgm:cxn modelId="{B7C74462-C035-41D8-9DF0-3F19E3828902}" type="presParOf" srcId="{F23AD9B5-4055-4AB0-8394-E9B1C808ABDD}" destId="{CEB967D7-B38A-4E7D-B3A1-570B0D76D076}" srcOrd="1" destOrd="0" presId="urn:microsoft.com/office/officeart/2005/8/layout/hierarchy1"/>
    <dgm:cxn modelId="{FE5E6BB9-5807-4F83-9CCC-FECA39B6FCEE}" type="presParOf" srcId="{D1EB78CD-7040-41CB-85E2-A8D7CF6B5142}" destId="{6D28F853-6F4D-43C9-8670-42DA7FD7A3D8}" srcOrd="1" destOrd="0" presId="urn:microsoft.com/office/officeart/2005/8/layout/hierarchy1"/>
    <dgm:cxn modelId="{7B2C5E08-A681-44C3-A360-01DD337B159C}" type="presParOf" srcId="{6D28F853-6F4D-43C9-8670-42DA7FD7A3D8}" destId="{D13B9042-AA97-4780-86CA-85B13CF4404A}" srcOrd="0" destOrd="0" presId="urn:microsoft.com/office/officeart/2005/8/layout/hierarchy1"/>
    <dgm:cxn modelId="{532CD70E-6438-453B-AF6B-F61B35FDC8D4}" type="presParOf" srcId="{6D28F853-6F4D-43C9-8670-42DA7FD7A3D8}" destId="{C354F818-90D1-41F2-A639-9C9275A71E3A}" srcOrd="1" destOrd="0" presId="urn:microsoft.com/office/officeart/2005/8/layout/hierarchy1"/>
    <dgm:cxn modelId="{815EB359-6498-4E08-B6D2-533AA2BB6DDF}" type="presParOf" srcId="{C354F818-90D1-41F2-A639-9C9275A71E3A}" destId="{AF6D8E1B-49C1-4550-9665-36B7C0E5030A}" srcOrd="0" destOrd="0" presId="urn:microsoft.com/office/officeart/2005/8/layout/hierarchy1"/>
    <dgm:cxn modelId="{A702753D-13CE-43C0-8EE2-54ED55939255}" type="presParOf" srcId="{AF6D8E1B-49C1-4550-9665-36B7C0E5030A}" destId="{D67F626B-2016-4AA7-AE73-37A20142BD66}" srcOrd="0" destOrd="0" presId="urn:microsoft.com/office/officeart/2005/8/layout/hierarchy1"/>
    <dgm:cxn modelId="{1AD3E746-81CE-4288-883D-6F5C2E0A8046}" type="presParOf" srcId="{AF6D8E1B-49C1-4550-9665-36B7C0E5030A}" destId="{A4EF5E1A-F50D-4D09-855B-92BBFC985664}" srcOrd="1" destOrd="0" presId="urn:microsoft.com/office/officeart/2005/8/layout/hierarchy1"/>
    <dgm:cxn modelId="{5AB259EB-8E25-49BC-8538-B5270B816098}" type="presParOf" srcId="{C354F818-90D1-41F2-A639-9C9275A71E3A}" destId="{B552D02F-CDE3-4B16-AD4A-6237C8C9F5F6}" srcOrd="1" destOrd="0" presId="urn:microsoft.com/office/officeart/2005/8/layout/hierarchy1"/>
    <dgm:cxn modelId="{D411664E-C2B0-470B-BB0F-6F0ADDF77606}" type="presParOf" srcId="{B552D02F-CDE3-4B16-AD4A-6237C8C9F5F6}" destId="{8FEBBE11-9E3C-44E9-AA58-70BBF6E06E05}" srcOrd="0" destOrd="0" presId="urn:microsoft.com/office/officeart/2005/8/layout/hierarchy1"/>
    <dgm:cxn modelId="{443EDDAE-A0C0-4C03-8711-7D4FC5154D38}" type="presParOf" srcId="{B552D02F-CDE3-4B16-AD4A-6237C8C9F5F6}" destId="{AB2DDBF5-352A-4ED8-B399-0CD5FA84886E}" srcOrd="1" destOrd="0" presId="urn:microsoft.com/office/officeart/2005/8/layout/hierarchy1"/>
    <dgm:cxn modelId="{9FFC4E7A-1953-4037-B23C-FC47E17291AC}" type="presParOf" srcId="{AB2DDBF5-352A-4ED8-B399-0CD5FA84886E}" destId="{A9C6F2ED-AB53-4F62-A79D-EEDC78917A58}" srcOrd="0" destOrd="0" presId="urn:microsoft.com/office/officeart/2005/8/layout/hierarchy1"/>
    <dgm:cxn modelId="{9C76B994-D232-4DA6-A990-4AFCD62863F0}" type="presParOf" srcId="{A9C6F2ED-AB53-4F62-A79D-EEDC78917A58}" destId="{88E8F02A-62E5-4BEE-A864-84E062B36372}" srcOrd="0" destOrd="0" presId="urn:microsoft.com/office/officeart/2005/8/layout/hierarchy1"/>
    <dgm:cxn modelId="{CAB745BD-DE6B-4927-942D-E85495DCA3AA}" type="presParOf" srcId="{A9C6F2ED-AB53-4F62-A79D-EEDC78917A58}" destId="{829296E8-7687-4769-9FA0-751B7E2859B1}" srcOrd="1" destOrd="0" presId="urn:microsoft.com/office/officeart/2005/8/layout/hierarchy1"/>
    <dgm:cxn modelId="{818B5CB1-34AC-408E-A019-7628EAD354B5}" type="presParOf" srcId="{AB2DDBF5-352A-4ED8-B399-0CD5FA84886E}" destId="{8CF0BDB9-E443-4CF6-AFDB-8A7315C4620E}" srcOrd="1" destOrd="0" presId="urn:microsoft.com/office/officeart/2005/8/layout/hierarchy1"/>
    <dgm:cxn modelId="{AB92D8E3-C4A9-4B9E-83D8-BFEFF8028036}" type="presParOf" srcId="{B552D02F-CDE3-4B16-AD4A-6237C8C9F5F6}" destId="{4AE0119D-B55B-41D3-B072-0A6E66ECC293}" srcOrd="2" destOrd="0" presId="urn:microsoft.com/office/officeart/2005/8/layout/hierarchy1"/>
    <dgm:cxn modelId="{B10E6081-479F-4C24-95BC-B46E45921F2E}" type="presParOf" srcId="{B552D02F-CDE3-4B16-AD4A-6237C8C9F5F6}" destId="{4BD9891E-E858-4D69-93D4-B83906ED1335}" srcOrd="3" destOrd="0" presId="urn:microsoft.com/office/officeart/2005/8/layout/hierarchy1"/>
    <dgm:cxn modelId="{6D1315CA-A713-40B6-9CDD-1E9D3CBDFB91}" type="presParOf" srcId="{4BD9891E-E858-4D69-93D4-B83906ED1335}" destId="{48E55B8B-FED1-440E-92AE-1062D49D61CF}" srcOrd="0" destOrd="0" presId="urn:microsoft.com/office/officeart/2005/8/layout/hierarchy1"/>
    <dgm:cxn modelId="{68E86E31-9D24-443B-ACF3-EFCA113DCA12}" type="presParOf" srcId="{48E55B8B-FED1-440E-92AE-1062D49D61CF}" destId="{52864D73-C473-49B6-858A-044B67C0C6E7}" srcOrd="0" destOrd="0" presId="urn:microsoft.com/office/officeart/2005/8/layout/hierarchy1"/>
    <dgm:cxn modelId="{47D97889-9142-4DB4-9629-D00EB27DC799}" type="presParOf" srcId="{48E55B8B-FED1-440E-92AE-1062D49D61CF}" destId="{E69D4AA9-6A91-4439-9488-62DB93887D82}" srcOrd="1" destOrd="0" presId="urn:microsoft.com/office/officeart/2005/8/layout/hierarchy1"/>
    <dgm:cxn modelId="{3ABABFCB-244F-447E-96E3-4EB6E0D70DD6}" type="presParOf" srcId="{4BD9891E-E858-4D69-93D4-B83906ED1335}" destId="{3310D14C-F739-4B5E-8209-B7F86572E67E}" srcOrd="1" destOrd="0" presId="urn:microsoft.com/office/officeart/2005/8/layout/hierarchy1"/>
    <dgm:cxn modelId="{2EFE7070-7963-4CB7-B2F8-E8B1FE1D7814}" type="presParOf" srcId="{6D28F853-6F4D-43C9-8670-42DA7FD7A3D8}" destId="{51779448-8DAA-46EC-8B02-8DC69191F1E9}" srcOrd="2" destOrd="0" presId="urn:microsoft.com/office/officeart/2005/8/layout/hierarchy1"/>
    <dgm:cxn modelId="{DB3528A1-8692-4760-8869-6FD04917235B}" type="presParOf" srcId="{6D28F853-6F4D-43C9-8670-42DA7FD7A3D8}" destId="{BC9C12E1-D579-402B-9F0E-5AA0C3C7A179}" srcOrd="3" destOrd="0" presId="urn:microsoft.com/office/officeart/2005/8/layout/hierarchy1"/>
    <dgm:cxn modelId="{DFD92DC8-C01B-4307-A2A3-DA328DE176F6}" type="presParOf" srcId="{BC9C12E1-D579-402B-9F0E-5AA0C3C7A179}" destId="{0AC189F7-BB0D-452D-B6BA-63283A7223D6}" srcOrd="0" destOrd="0" presId="urn:microsoft.com/office/officeart/2005/8/layout/hierarchy1"/>
    <dgm:cxn modelId="{90DE2A57-3B5F-4F67-86F5-BE833F4FB397}" type="presParOf" srcId="{0AC189F7-BB0D-452D-B6BA-63283A7223D6}" destId="{FED77176-C95F-49FA-B6F7-4E1AA7579492}" srcOrd="0" destOrd="0" presId="urn:microsoft.com/office/officeart/2005/8/layout/hierarchy1"/>
    <dgm:cxn modelId="{79EB33BB-746C-4180-88AD-F4B5BC975483}" type="presParOf" srcId="{0AC189F7-BB0D-452D-B6BA-63283A7223D6}" destId="{93CDC2BB-E731-4C9C-9A5B-BFC85C023209}" srcOrd="1" destOrd="0" presId="urn:microsoft.com/office/officeart/2005/8/layout/hierarchy1"/>
    <dgm:cxn modelId="{7107E746-3D98-45DB-BD5C-EAA4F23B01AD}" type="presParOf" srcId="{BC9C12E1-D579-402B-9F0E-5AA0C3C7A179}" destId="{AB78B84F-4113-466E-887E-F650E9DD0C17}" srcOrd="1" destOrd="0" presId="urn:microsoft.com/office/officeart/2005/8/layout/hierarchy1"/>
    <dgm:cxn modelId="{A95B8B89-2CB7-4E38-B6B8-27A77845AF48}" type="presParOf" srcId="{AB78B84F-4113-466E-887E-F650E9DD0C17}" destId="{6E5B7463-3873-4DA1-A7B7-FA1DC4B4E0F7}" srcOrd="0" destOrd="0" presId="urn:microsoft.com/office/officeart/2005/8/layout/hierarchy1"/>
    <dgm:cxn modelId="{10F1FF44-8FD9-470E-8A01-DBB7728F6431}" type="presParOf" srcId="{AB78B84F-4113-466E-887E-F650E9DD0C17}" destId="{E0732EEC-8FD7-41BD-B1B3-DA0C592EF888}" srcOrd="1" destOrd="0" presId="urn:microsoft.com/office/officeart/2005/8/layout/hierarchy1"/>
    <dgm:cxn modelId="{F14EC765-6589-4F81-A913-45541CAD87D0}" type="presParOf" srcId="{E0732EEC-8FD7-41BD-B1B3-DA0C592EF888}" destId="{92F452DB-45BF-4EC0-89E4-64534DFC4453}" srcOrd="0" destOrd="0" presId="urn:microsoft.com/office/officeart/2005/8/layout/hierarchy1"/>
    <dgm:cxn modelId="{F421281C-A435-41C2-ACFB-D412C41C0719}" type="presParOf" srcId="{92F452DB-45BF-4EC0-89E4-64534DFC4453}" destId="{3C3FBBA9-3B48-437A-A522-6E3F4A2C90C1}" srcOrd="0" destOrd="0" presId="urn:microsoft.com/office/officeart/2005/8/layout/hierarchy1"/>
    <dgm:cxn modelId="{C1ABF975-8129-4EE3-9875-5A8FC640F725}" type="presParOf" srcId="{92F452DB-45BF-4EC0-89E4-64534DFC4453}" destId="{3B2EAD99-95BA-4D71-8185-4319A390E2C3}" srcOrd="1" destOrd="0" presId="urn:microsoft.com/office/officeart/2005/8/layout/hierarchy1"/>
    <dgm:cxn modelId="{3F294151-B15F-4005-88F9-E1B23C2FC718}" type="presParOf" srcId="{E0732EEC-8FD7-41BD-B1B3-DA0C592EF888}" destId="{6FF788EF-26BE-4BD7-A6F0-37FB330ECF7F}" srcOrd="1" destOrd="0" presId="urn:microsoft.com/office/officeart/2005/8/layout/hierarchy1"/>
    <dgm:cxn modelId="{342BB712-A07B-404F-AF7D-BA11A3BBB717}" type="presParOf" srcId="{EAF409B5-1811-40A5-BEA6-7D9617BBED4F}" destId="{7DB8F0A7-87D2-43B7-A7AA-5F5279BAD86C}" srcOrd="2" destOrd="0" presId="urn:microsoft.com/office/officeart/2005/8/layout/hierarchy1"/>
    <dgm:cxn modelId="{FFCA0F83-7B98-46C5-8391-6ED20318CBCC}" type="presParOf" srcId="{EAF409B5-1811-40A5-BEA6-7D9617BBED4F}" destId="{195D5D9E-0B02-4D9F-A9C8-D07E669CE890}" srcOrd="3" destOrd="0" presId="urn:microsoft.com/office/officeart/2005/8/layout/hierarchy1"/>
    <dgm:cxn modelId="{6D319EE5-7062-481D-A2F2-2928B455AC46}" type="presParOf" srcId="{195D5D9E-0B02-4D9F-A9C8-D07E669CE890}" destId="{1AB0DEFA-2595-4283-B7DF-C9F7631661FD}" srcOrd="0" destOrd="0" presId="urn:microsoft.com/office/officeart/2005/8/layout/hierarchy1"/>
    <dgm:cxn modelId="{59160C99-D7BF-4854-89BA-F92A64B587E3}" type="presParOf" srcId="{1AB0DEFA-2595-4283-B7DF-C9F7631661FD}" destId="{8E5A84F8-6753-4007-9006-C5D907C14FBA}" srcOrd="0" destOrd="0" presId="urn:microsoft.com/office/officeart/2005/8/layout/hierarchy1"/>
    <dgm:cxn modelId="{D65B4B76-88AB-4EA4-BA8E-A9726D62EDB7}" type="presParOf" srcId="{1AB0DEFA-2595-4283-B7DF-C9F7631661FD}" destId="{2C40B794-ED5F-43AD-ADE5-87EF55F224B0}" srcOrd="1" destOrd="0" presId="urn:microsoft.com/office/officeart/2005/8/layout/hierarchy1"/>
    <dgm:cxn modelId="{9EADF6ED-CC85-4953-A46A-8A156E9FC2EC}" type="presParOf" srcId="{195D5D9E-0B02-4D9F-A9C8-D07E669CE890}" destId="{AEFA9E84-C221-4B4A-A029-F4478F4532BA}" srcOrd="1" destOrd="0" presId="urn:microsoft.com/office/officeart/2005/8/layout/hierarchy1"/>
    <dgm:cxn modelId="{B8AE7583-6821-42C1-A776-6098FEF8E717}" type="presParOf" srcId="{AEFA9E84-C221-4B4A-A029-F4478F4532BA}" destId="{835E9553-4932-4363-B36F-A0DEB8E3F661}" srcOrd="0" destOrd="0" presId="urn:microsoft.com/office/officeart/2005/8/layout/hierarchy1"/>
    <dgm:cxn modelId="{6EFD77C4-4014-48A7-96B2-1BFA13BA67EF}" type="presParOf" srcId="{AEFA9E84-C221-4B4A-A029-F4478F4532BA}" destId="{9F4DA642-4929-4966-9C1C-2231A9BAFAD7}" srcOrd="1" destOrd="0" presId="urn:microsoft.com/office/officeart/2005/8/layout/hierarchy1"/>
    <dgm:cxn modelId="{5E2CAA92-E17C-4D42-9D4A-BE0987BE9689}" type="presParOf" srcId="{9F4DA642-4929-4966-9C1C-2231A9BAFAD7}" destId="{87D1070A-9CC1-4B08-8E61-230B2A13AA9D}" srcOrd="0" destOrd="0" presId="urn:microsoft.com/office/officeart/2005/8/layout/hierarchy1"/>
    <dgm:cxn modelId="{3BD4B89C-954A-4214-8799-8D6040C38D21}" type="presParOf" srcId="{87D1070A-9CC1-4B08-8E61-230B2A13AA9D}" destId="{C22F983E-A49F-4464-9A75-02A550D5C0A9}" srcOrd="0" destOrd="0" presId="urn:microsoft.com/office/officeart/2005/8/layout/hierarchy1"/>
    <dgm:cxn modelId="{F7564C1D-A6C9-4368-A618-FDB48214C5F4}" type="presParOf" srcId="{87D1070A-9CC1-4B08-8E61-230B2A13AA9D}" destId="{1FE80F57-68BF-488C-82B4-8C0C8F87E64C}" srcOrd="1" destOrd="0" presId="urn:microsoft.com/office/officeart/2005/8/layout/hierarchy1"/>
    <dgm:cxn modelId="{79DA4E8D-5D96-445A-8EA4-F43184858D39}" type="presParOf" srcId="{9F4DA642-4929-4966-9C1C-2231A9BAFAD7}" destId="{A9E497B0-D397-419D-90E7-0543FC64D31D}" srcOrd="1" destOrd="0" presId="urn:microsoft.com/office/officeart/2005/8/layout/hierarchy1"/>
    <dgm:cxn modelId="{A695EC45-2E8B-48FF-A0A1-B8D5C6A07A6D}" type="presParOf" srcId="{A9E497B0-D397-419D-90E7-0543FC64D31D}" destId="{41F4A841-2DF6-48CB-8EEB-51A409BE05A0}" srcOrd="0" destOrd="0" presId="urn:microsoft.com/office/officeart/2005/8/layout/hierarchy1"/>
    <dgm:cxn modelId="{29190107-7E9A-4779-99BC-3130F8B2B515}" type="presParOf" srcId="{A9E497B0-D397-419D-90E7-0543FC64D31D}" destId="{B7F91027-D5FF-470B-B687-903C9B268A77}" srcOrd="1" destOrd="0" presId="urn:microsoft.com/office/officeart/2005/8/layout/hierarchy1"/>
    <dgm:cxn modelId="{835F660B-71F6-436E-B80A-37B228D29B05}" type="presParOf" srcId="{B7F91027-D5FF-470B-B687-903C9B268A77}" destId="{1293A9E0-5F9D-47AF-AE5E-67B3D10ED667}" srcOrd="0" destOrd="0" presId="urn:microsoft.com/office/officeart/2005/8/layout/hierarchy1"/>
    <dgm:cxn modelId="{32EAFF5F-4E48-4B3A-83AA-F0F84F1FE3F6}" type="presParOf" srcId="{1293A9E0-5F9D-47AF-AE5E-67B3D10ED667}" destId="{2DD53FF6-7232-45CC-9A3B-CA651AD450CC}" srcOrd="0" destOrd="0" presId="urn:microsoft.com/office/officeart/2005/8/layout/hierarchy1"/>
    <dgm:cxn modelId="{AA0844F7-11BD-4B8F-B05E-077A1C46E2A4}" type="presParOf" srcId="{1293A9E0-5F9D-47AF-AE5E-67B3D10ED667}" destId="{8E3E3AFC-325F-43C6-B687-AC57E2FA11A0}" srcOrd="1" destOrd="0" presId="urn:microsoft.com/office/officeart/2005/8/layout/hierarchy1"/>
    <dgm:cxn modelId="{E04A3335-D91F-45A7-B88E-9C3B1D87FD08}" type="presParOf" srcId="{B7F91027-D5FF-470B-B687-903C9B268A77}" destId="{261A352C-5558-4C1F-9134-642E1045D328}" srcOrd="1" destOrd="0" presId="urn:microsoft.com/office/officeart/2005/8/layout/hierarchy1"/>
    <dgm:cxn modelId="{1783A64D-8BE7-4F23-969D-727E57886418}" type="presParOf" srcId="{A9E497B0-D397-419D-90E7-0543FC64D31D}" destId="{19DB134F-4C4A-4D9D-9A54-1156B2F2DC57}" srcOrd="2" destOrd="0" presId="urn:microsoft.com/office/officeart/2005/8/layout/hierarchy1"/>
    <dgm:cxn modelId="{D813D3AC-DD86-48A4-A559-6CB2F84A5C30}" type="presParOf" srcId="{A9E497B0-D397-419D-90E7-0543FC64D31D}" destId="{36639A35-2932-42BD-B11C-89201F783CAA}" srcOrd="3" destOrd="0" presId="urn:microsoft.com/office/officeart/2005/8/layout/hierarchy1"/>
    <dgm:cxn modelId="{F404FFA4-B783-40AC-AAFE-2A838A340CB9}" type="presParOf" srcId="{36639A35-2932-42BD-B11C-89201F783CAA}" destId="{7D305118-BC1A-4356-BEC6-865279189B93}" srcOrd="0" destOrd="0" presId="urn:microsoft.com/office/officeart/2005/8/layout/hierarchy1"/>
    <dgm:cxn modelId="{AB5BF0FF-181B-4691-8D08-0B09288F4ABC}" type="presParOf" srcId="{7D305118-BC1A-4356-BEC6-865279189B93}" destId="{5959FE06-3347-427D-BE81-28D467587AC8}" srcOrd="0" destOrd="0" presId="urn:microsoft.com/office/officeart/2005/8/layout/hierarchy1"/>
    <dgm:cxn modelId="{C25446B4-C9BA-4F71-956B-011E8ACFAADC}" type="presParOf" srcId="{7D305118-BC1A-4356-BEC6-865279189B93}" destId="{751046A7-E87B-49DE-9DD3-6FFE2AE1DBEA}" srcOrd="1" destOrd="0" presId="urn:microsoft.com/office/officeart/2005/8/layout/hierarchy1"/>
    <dgm:cxn modelId="{33D02294-BFCC-4837-B4A1-125D851D4CFD}" type="presParOf" srcId="{36639A35-2932-42BD-B11C-89201F783CAA}" destId="{41599514-FF45-4112-9EAC-6D2520262BBD}" srcOrd="1" destOrd="0" presId="urn:microsoft.com/office/officeart/2005/8/layout/hierarchy1"/>
    <dgm:cxn modelId="{47593FA6-CE89-4536-BB29-BF44CD43CED6}" type="presParOf" srcId="{AEFA9E84-C221-4B4A-A029-F4478F4532BA}" destId="{5B70D4EC-FCF6-4D44-A5CE-E3782CB672E4}" srcOrd="2" destOrd="0" presId="urn:microsoft.com/office/officeart/2005/8/layout/hierarchy1"/>
    <dgm:cxn modelId="{BD9EC399-8474-4377-B971-E9E40700EF78}" type="presParOf" srcId="{AEFA9E84-C221-4B4A-A029-F4478F4532BA}" destId="{A82445D9-0B87-47B9-A47E-3863A8FF4CC0}" srcOrd="3" destOrd="0" presId="urn:microsoft.com/office/officeart/2005/8/layout/hierarchy1"/>
    <dgm:cxn modelId="{62F2FA7F-1307-4E78-8352-A15838C92718}" type="presParOf" srcId="{A82445D9-0B87-47B9-A47E-3863A8FF4CC0}" destId="{235CE585-329C-4E47-89C1-7C02C460D9A3}" srcOrd="0" destOrd="0" presId="urn:microsoft.com/office/officeart/2005/8/layout/hierarchy1"/>
    <dgm:cxn modelId="{8964A94D-77ED-446D-8EA7-17B7FA72EAC6}" type="presParOf" srcId="{235CE585-329C-4E47-89C1-7C02C460D9A3}" destId="{DF0FD20F-CE95-41CD-AFEF-9C18EDB6176E}" srcOrd="0" destOrd="0" presId="urn:microsoft.com/office/officeart/2005/8/layout/hierarchy1"/>
    <dgm:cxn modelId="{2FE5B3D5-C1C8-4A4C-A9BC-A421BFAAB510}" type="presParOf" srcId="{235CE585-329C-4E47-89C1-7C02C460D9A3}" destId="{DC44993C-A65B-4DE8-B40E-86F0FFC13975}" srcOrd="1" destOrd="0" presId="urn:microsoft.com/office/officeart/2005/8/layout/hierarchy1"/>
    <dgm:cxn modelId="{051D31A1-342A-4553-B129-21130FB09715}" type="presParOf" srcId="{A82445D9-0B87-47B9-A47E-3863A8FF4CC0}" destId="{057CC401-EF28-4B3A-8E7E-AEAA72C92372}" srcOrd="1" destOrd="0" presId="urn:microsoft.com/office/officeart/2005/8/layout/hierarchy1"/>
    <dgm:cxn modelId="{60A6BD52-944A-41DC-9E16-5E1DB6320C81}" type="presParOf" srcId="{057CC401-EF28-4B3A-8E7E-AEAA72C92372}" destId="{A2218822-E00E-4465-94B3-5C5EE87F5C22}" srcOrd="0" destOrd="0" presId="urn:microsoft.com/office/officeart/2005/8/layout/hierarchy1"/>
    <dgm:cxn modelId="{F99D04C1-916D-4683-8F09-0B6947737943}" type="presParOf" srcId="{057CC401-EF28-4B3A-8E7E-AEAA72C92372}" destId="{729E2DDB-7D72-41A4-BC62-D13E7C565237}" srcOrd="1" destOrd="0" presId="urn:microsoft.com/office/officeart/2005/8/layout/hierarchy1"/>
    <dgm:cxn modelId="{F9B4E6F4-8244-4940-A0E4-F395A9818262}" type="presParOf" srcId="{729E2DDB-7D72-41A4-BC62-D13E7C565237}" destId="{4D497AD4-CB26-43D5-B5FC-1690A5626C13}" srcOrd="0" destOrd="0" presId="urn:microsoft.com/office/officeart/2005/8/layout/hierarchy1"/>
    <dgm:cxn modelId="{6158BC1D-B8A4-42FE-8BB1-140BE4286CC4}" type="presParOf" srcId="{4D497AD4-CB26-43D5-B5FC-1690A5626C13}" destId="{F668EF11-3EFE-4F52-AC2D-B76B4FF96344}" srcOrd="0" destOrd="0" presId="urn:microsoft.com/office/officeart/2005/8/layout/hierarchy1"/>
    <dgm:cxn modelId="{24EF51CD-0D0A-4340-856E-5BBFD65E476C}" type="presParOf" srcId="{4D497AD4-CB26-43D5-B5FC-1690A5626C13}" destId="{3116250E-B0B2-4EA7-8E3A-47BA41A3FF28}" srcOrd="1" destOrd="0" presId="urn:microsoft.com/office/officeart/2005/8/layout/hierarchy1"/>
    <dgm:cxn modelId="{8450E37F-DA9A-4E59-B2C0-F66C16ECDED3}" type="presParOf" srcId="{729E2DDB-7D72-41A4-BC62-D13E7C565237}" destId="{F7BE54FC-857E-419B-A270-2E57865A3146}" srcOrd="1" destOrd="0" presId="urn:microsoft.com/office/officeart/2005/8/layout/hierarchy1"/>
    <dgm:cxn modelId="{971CB149-86DC-48AD-B684-56415691CB76}" type="presParOf" srcId="{057CC401-EF28-4B3A-8E7E-AEAA72C92372}" destId="{B4619469-6559-4D21-A266-8D3FE181D3B3}" srcOrd="2" destOrd="0" presId="urn:microsoft.com/office/officeart/2005/8/layout/hierarchy1"/>
    <dgm:cxn modelId="{E6462AF3-EAD2-4856-AE18-E7D519B9E8F5}" type="presParOf" srcId="{057CC401-EF28-4B3A-8E7E-AEAA72C92372}" destId="{839C40D2-702B-4001-AC78-D03432A2A8F4}" srcOrd="3" destOrd="0" presId="urn:microsoft.com/office/officeart/2005/8/layout/hierarchy1"/>
    <dgm:cxn modelId="{74DA0725-E703-4605-B906-EF106C582597}" type="presParOf" srcId="{839C40D2-702B-4001-AC78-D03432A2A8F4}" destId="{CB90C3A5-6FB5-40EC-BBA6-5C0E08C4BB17}" srcOrd="0" destOrd="0" presId="urn:microsoft.com/office/officeart/2005/8/layout/hierarchy1"/>
    <dgm:cxn modelId="{37ADE126-0FA9-4E8D-BF51-8C40AF37388B}" type="presParOf" srcId="{CB90C3A5-6FB5-40EC-BBA6-5C0E08C4BB17}" destId="{3BDB4BDE-BF43-4CF4-9EAF-D73BB48AF786}" srcOrd="0" destOrd="0" presId="urn:microsoft.com/office/officeart/2005/8/layout/hierarchy1"/>
    <dgm:cxn modelId="{3C346AF7-A8BA-4F91-B4F7-592594288A2A}" type="presParOf" srcId="{CB90C3A5-6FB5-40EC-BBA6-5C0E08C4BB17}" destId="{3E0F2810-184A-4441-8553-53BFAEAFBF92}" srcOrd="1" destOrd="0" presId="urn:microsoft.com/office/officeart/2005/8/layout/hierarchy1"/>
    <dgm:cxn modelId="{FEED5F97-ADFA-44BB-AA84-391E303752CD}" type="presParOf" srcId="{839C40D2-702B-4001-AC78-D03432A2A8F4}" destId="{D70169D4-F30D-4A88-AF7B-DE9D8296179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50ACFF-18A9-EF4B-B9EE-7798634879A7}" type="doc">
      <dgm:prSet loTypeId="urn:microsoft.com/office/officeart/2008/layout/VerticalCurvedList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9FD1E4D-9C76-BE4F-8578-0B5C05DA419F}">
      <dgm:prSet phldrT="[Text]"/>
      <dgm:spPr/>
      <dgm:t>
        <a:bodyPr/>
        <a:lstStyle/>
        <a:p>
          <a:r>
            <a:rPr lang="en-US" dirty="0"/>
            <a:t>Find people to help you: Build a network</a:t>
          </a:r>
        </a:p>
      </dgm:t>
    </dgm:pt>
    <dgm:pt modelId="{F792AFB2-8D63-C240-949A-569BD960C08B}" type="parTrans" cxnId="{F8FAE1DD-0BEE-8B47-982B-8BABEDB7AF49}">
      <dgm:prSet/>
      <dgm:spPr/>
      <dgm:t>
        <a:bodyPr/>
        <a:lstStyle/>
        <a:p>
          <a:endParaRPr lang="en-US"/>
        </a:p>
      </dgm:t>
    </dgm:pt>
    <dgm:pt modelId="{32CD8AD7-2135-D34D-B91A-34ACB23B775E}" type="sibTrans" cxnId="{F8FAE1DD-0BEE-8B47-982B-8BABEDB7AF49}">
      <dgm:prSet/>
      <dgm:spPr/>
      <dgm:t>
        <a:bodyPr/>
        <a:lstStyle/>
        <a:p>
          <a:endParaRPr lang="en-US"/>
        </a:p>
      </dgm:t>
    </dgm:pt>
    <dgm:pt modelId="{DF4F63A6-A035-C848-806D-7CD37E8C7FB1}">
      <dgm:prSet phldrT="[Text]"/>
      <dgm:spPr/>
      <dgm:t>
        <a:bodyPr/>
        <a:lstStyle/>
        <a:p>
          <a:r>
            <a:rPr lang="en-US" dirty="0"/>
            <a:t>Find money</a:t>
          </a:r>
        </a:p>
      </dgm:t>
    </dgm:pt>
    <dgm:pt modelId="{02DED14E-14F6-B647-8DEC-0EAC1F73A92C}" type="parTrans" cxnId="{555FDA98-5F41-DD48-A6AA-A9D5E3563D0E}">
      <dgm:prSet/>
      <dgm:spPr/>
      <dgm:t>
        <a:bodyPr/>
        <a:lstStyle/>
        <a:p>
          <a:endParaRPr lang="en-US"/>
        </a:p>
      </dgm:t>
    </dgm:pt>
    <dgm:pt modelId="{37EA5C21-6DED-E742-8042-29B1DAE4B0C6}" type="sibTrans" cxnId="{555FDA98-5F41-DD48-A6AA-A9D5E3563D0E}">
      <dgm:prSet/>
      <dgm:spPr/>
      <dgm:t>
        <a:bodyPr/>
        <a:lstStyle/>
        <a:p>
          <a:endParaRPr lang="en-US"/>
        </a:p>
      </dgm:t>
    </dgm:pt>
    <dgm:pt modelId="{7C10B3C5-55E9-2A4C-9586-6EA6C54E67D1}">
      <dgm:prSet phldrT="[Text]"/>
      <dgm:spPr/>
      <dgm:t>
        <a:bodyPr/>
        <a:lstStyle/>
        <a:p>
          <a:r>
            <a:rPr lang="en-US" dirty="0"/>
            <a:t>Find space</a:t>
          </a:r>
        </a:p>
      </dgm:t>
    </dgm:pt>
    <dgm:pt modelId="{3710C98E-DCC7-4D40-AD99-27A7B525FF94}" type="parTrans" cxnId="{50F07D27-AF6A-DE43-9634-CCEB289D0F6B}">
      <dgm:prSet/>
      <dgm:spPr/>
      <dgm:t>
        <a:bodyPr/>
        <a:lstStyle/>
        <a:p>
          <a:endParaRPr lang="en-US"/>
        </a:p>
      </dgm:t>
    </dgm:pt>
    <dgm:pt modelId="{BABA60B2-CF37-7247-9E76-FEDF88726247}" type="sibTrans" cxnId="{50F07D27-AF6A-DE43-9634-CCEB289D0F6B}">
      <dgm:prSet/>
      <dgm:spPr/>
      <dgm:t>
        <a:bodyPr/>
        <a:lstStyle/>
        <a:p>
          <a:endParaRPr lang="en-US"/>
        </a:p>
      </dgm:t>
    </dgm:pt>
    <dgm:pt modelId="{14018755-B573-CD4C-8529-3897A4184FB0}" type="pres">
      <dgm:prSet presAssocID="{9050ACFF-18A9-EF4B-B9EE-7798634879A7}" presName="Name0" presStyleCnt="0">
        <dgm:presLayoutVars>
          <dgm:chMax val="7"/>
          <dgm:chPref val="7"/>
          <dgm:dir/>
        </dgm:presLayoutVars>
      </dgm:prSet>
      <dgm:spPr/>
    </dgm:pt>
    <dgm:pt modelId="{5D9229A8-1169-DF4E-A404-ABB5E8A39D21}" type="pres">
      <dgm:prSet presAssocID="{9050ACFF-18A9-EF4B-B9EE-7798634879A7}" presName="Name1" presStyleCnt="0"/>
      <dgm:spPr/>
    </dgm:pt>
    <dgm:pt modelId="{12669E69-5EFD-3348-8ED6-2ED6BF047F1A}" type="pres">
      <dgm:prSet presAssocID="{9050ACFF-18A9-EF4B-B9EE-7798634879A7}" presName="cycle" presStyleCnt="0"/>
      <dgm:spPr/>
    </dgm:pt>
    <dgm:pt modelId="{1D04B1B6-8A57-2849-87C9-C063E9B80E5F}" type="pres">
      <dgm:prSet presAssocID="{9050ACFF-18A9-EF4B-B9EE-7798634879A7}" presName="srcNode" presStyleLbl="node1" presStyleIdx="0" presStyleCnt="3"/>
      <dgm:spPr/>
    </dgm:pt>
    <dgm:pt modelId="{59ED37A5-80A1-F645-862A-8C4E553D846C}" type="pres">
      <dgm:prSet presAssocID="{9050ACFF-18A9-EF4B-B9EE-7798634879A7}" presName="conn" presStyleLbl="parChTrans1D2" presStyleIdx="0" presStyleCnt="1"/>
      <dgm:spPr/>
    </dgm:pt>
    <dgm:pt modelId="{D1B42659-0A4A-9C4D-B887-148DC49DB032}" type="pres">
      <dgm:prSet presAssocID="{9050ACFF-18A9-EF4B-B9EE-7798634879A7}" presName="extraNode" presStyleLbl="node1" presStyleIdx="0" presStyleCnt="3"/>
      <dgm:spPr/>
    </dgm:pt>
    <dgm:pt modelId="{97EDDFEA-5F21-F644-9181-7545FA71406C}" type="pres">
      <dgm:prSet presAssocID="{9050ACFF-18A9-EF4B-B9EE-7798634879A7}" presName="dstNode" presStyleLbl="node1" presStyleIdx="0" presStyleCnt="3"/>
      <dgm:spPr/>
    </dgm:pt>
    <dgm:pt modelId="{9AFE548E-7296-4B45-92FB-73AEEB16DA9A}" type="pres">
      <dgm:prSet presAssocID="{89FD1E4D-9C76-BE4F-8578-0B5C05DA419F}" presName="text_1" presStyleLbl="node1" presStyleIdx="0" presStyleCnt="3">
        <dgm:presLayoutVars>
          <dgm:bulletEnabled val="1"/>
        </dgm:presLayoutVars>
      </dgm:prSet>
      <dgm:spPr/>
    </dgm:pt>
    <dgm:pt modelId="{35487C33-A476-0B4C-B9F5-E2799DA1B8AC}" type="pres">
      <dgm:prSet presAssocID="{89FD1E4D-9C76-BE4F-8578-0B5C05DA419F}" presName="accent_1" presStyleCnt="0"/>
      <dgm:spPr/>
    </dgm:pt>
    <dgm:pt modelId="{6DE7C1FE-9C9E-8F4A-80F8-CD72D1B027EC}" type="pres">
      <dgm:prSet presAssocID="{89FD1E4D-9C76-BE4F-8578-0B5C05DA419F}" presName="accentRepeatNode" presStyleLbl="solidFgAcc1" presStyleIdx="0" presStyleCnt="3"/>
      <dgm:spPr/>
    </dgm:pt>
    <dgm:pt modelId="{5DEC8F7B-895C-AE49-9415-DA258B03ACCD}" type="pres">
      <dgm:prSet presAssocID="{DF4F63A6-A035-C848-806D-7CD37E8C7FB1}" presName="text_2" presStyleLbl="node1" presStyleIdx="1" presStyleCnt="3">
        <dgm:presLayoutVars>
          <dgm:bulletEnabled val="1"/>
        </dgm:presLayoutVars>
      </dgm:prSet>
      <dgm:spPr/>
    </dgm:pt>
    <dgm:pt modelId="{406B4E92-DA3D-2A43-B999-28CA51915047}" type="pres">
      <dgm:prSet presAssocID="{DF4F63A6-A035-C848-806D-7CD37E8C7FB1}" presName="accent_2" presStyleCnt="0"/>
      <dgm:spPr/>
    </dgm:pt>
    <dgm:pt modelId="{8B8775E9-7404-0748-A3A0-C96276D06954}" type="pres">
      <dgm:prSet presAssocID="{DF4F63A6-A035-C848-806D-7CD37E8C7FB1}" presName="accentRepeatNode" presStyleLbl="solidFgAcc1" presStyleIdx="1" presStyleCnt="3"/>
      <dgm:spPr/>
    </dgm:pt>
    <dgm:pt modelId="{E2C1B631-BDF6-2F48-A60D-B706E35B1624}" type="pres">
      <dgm:prSet presAssocID="{7C10B3C5-55E9-2A4C-9586-6EA6C54E67D1}" presName="text_3" presStyleLbl="node1" presStyleIdx="2" presStyleCnt="3">
        <dgm:presLayoutVars>
          <dgm:bulletEnabled val="1"/>
        </dgm:presLayoutVars>
      </dgm:prSet>
      <dgm:spPr/>
    </dgm:pt>
    <dgm:pt modelId="{05E7A9A6-F30E-6B41-ACD2-CFC3A8C4DDAA}" type="pres">
      <dgm:prSet presAssocID="{7C10B3C5-55E9-2A4C-9586-6EA6C54E67D1}" presName="accent_3" presStyleCnt="0"/>
      <dgm:spPr/>
    </dgm:pt>
    <dgm:pt modelId="{6FB132C4-3A43-534E-B18A-2D78B6790AF9}" type="pres">
      <dgm:prSet presAssocID="{7C10B3C5-55E9-2A4C-9586-6EA6C54E67D1}" presName="accentRepeatNode" presStyleLbl="solidFgAcc1" presStyleIdx="2" presStyleCnt="3"/>
      <dgm:spPr/>
    </dgm:pt>
  </dgm:ptLst>
  <dgm:cxnLst>
    <dgm:cxn modelId="{50F07D27-AF6A-DE43-9634-CCEB289D0F6B}" srcId="{9050ACFF-18A9-EF4B-B9EE-7798634879A7}" destId="{7C10B3C5-55E9-2A4C-9586-6EA6C54E67D1}" srcOrd="2" destOrd="0" parTransId="{3710C98E-DCC7-4D40-AD99-27A7B525FF94}" sibTransId="{BABA60B2-CF37-7247-9E76-FEDF88726247}"/>
    <dgm:cxn modelId="{63F3822D-879E-404A-BAFE-54AB9CF9CA12}" type="presOf" srcId="{9050ACFF-18A9-EF4B-B9EE-7798634879A7}" destId="{14018755-B573-CD4C-8529-3897A4184FB0}" srcOrd="0" destOrd="0" presId="urn:microsoft.com/office/officeart/2008/layout/VerticalCurvedList"/>
    <dgm:cxn modelId="{555FDA98-5F41-DD48-A6AA-A9D5E3563D0E}" srcId="{9050ACFF-18A9-EF4B-B9EE-7798634879A7}" destId="{DF4F63A6-A035-C848-806D-7CD37E8C7FB1}" srcOrd="1" destOrd="0" parTransId="{02DED14E-14F6-B647-8DEC-0EAC1F73A92C}" sibTransId="{37EA5C21-6DED-E742-8042-29B1DAE4B0C6}"/>
    <dgm:cxn modelId="{E9BD6CA0-71CF-4147-BA6D-3968C78BEFD0}" type="presOf" srcId="{32CD8AD7-2135-D34D-B91A-34ACB23B775E}" destId="{59ED37A5-80A1-F645-862A-8C4E553D846C}" srcOrd="0" destOrd="0" presId="urn:microsoft.com/office/officeart/2008/layout/VerticalCurvedList"/>
    <dgm:cxn modelId="{C15CEECA-8D22-6A41-A60E-679AC053F5FA}" type="presOf" srcId="{89FD1E4D-9C76-BE4F-8578-0B5C05DA419F}" destId="{9AFE548E-7296-4B45-92FB-73AEEB16DA9A}" srcOrd="0" destOrd="0" presId="urn:microsoft.com/office/officeart/2008/layout/VerticalCurvedList"/>
    <dgm:cxn modelId="{F8FAE1DD-0BEE-8B47-982B-8BABEDB7AF49}" srcId="{9050ACFF-18A9-EF4B-B9EE-7798634879A7}" destId="{89FD1E4D-9C76-BE4F-8578-0B5C05DA419F}" srcOrd="0" destOrd="0" parTransId="{F792AFB2-8D63-C240-949A-569BD960C08B}" sibTransId="{32CD8AD7-2135-D34D-B91A-34ACB23B775E}"/>
    <dgm:cxn modelId="{BAACC8EB-29DD-2041-B070-1B808FF81E56}" type="presOf" srcId="{DF4F63A6-A035-C848-806D-7CD37E8C7FB1}" destId="{5DEC8F7B-895C-AE49-9415-DA258B03ACCD}" srcOrd="0" destOrd="0" presId="urn:microsoft.com/office/officeart/2008/layout/VerticalCurvedList"/>
    <dgm:cxn modelId="{51DF4CF1-E936-0449-85F4-3BC2BD0FB4E1}" type="presOf" srcId="{7C10B3C5-55E9-2A4C-9586-6EA6C54E67D1}" destId="{E2C1B631-BDF6-2F48-A60D-B706E35B1624}" srcOrd="0" destOrd="0" presId="urn:microsoft.com/office/officeart/2008/layout/VerticalCurvedList"/>
    <dgm:cxn modelId="{6C57EBF4-6B82-DB4A-B6C2-0CDC17B54111}" type="presParOf" srcId="{14018755-B573-CD4C-8529-3897A4184FB0}" destId="{5D9229A8-1169-DF4E-A404-ABB5E8A39D21}" srcOrd="0" destOrd="0" presId="urn:microsoft.com/office/officeart/2008/layout/VerticalCurvedList"/>
    <dgm:cxn modelId="{86587FCA-CB1F-B14C-9844-B1461D266E08}" type="presParOf" srcId="{5D9229A8-1169-DF4E-A404-ABB5E8A39D21}" destId="{12669E69-5EFD-3348-8ED6-2ED6BF047F1A}" srcOrd="0" destOrd="0" presId="urn:microsoft.com/office/officeart/2008/layout/VerticalCurvedList"/>
    <dgm:cxn modelId="{230B4E9F-C747-FB49-9805-8CB64BA55872}" type="presParOf" srcId="{12669E69-5EFD-3348-8ED6-2ED6BF047F1A}" destId="{1D04B1B6-8A57-2849-87C9-C063E9B80E5F}" srcOrd="0" destOrd="0" presId="urn:microsoft.com/office/officeart/2008/layout/VerticalCurvedList"/>
    <dgm:cxn modelId="{4D878732-BDB9-4240-960E-C03A3F6365EA}" type="presParOf" srcId="{12669E69-5EFD-3348-8ED6-2ED6BF047F1A}" destId="{59ED37A5-80A1-F645-862A-8C4E553D846C}" srcOrd="1" destOrd="0" presId="urn:microsoft.com/office/officeart/2008/layout/VerticalCurvedList"/>
    <dgm:cxn modelId="{2D73C092-1B73-D346-85D7-979EC6CCADC7}" type="presParOf" srcId="{12669E69-5EFD-3348-8ED6-2ED6BF047F1A}" destId="{D1B42659-0A4A-9C4D-B887-148DC49DB032}" srcOrd="2" destOrd="0" presId="urn:microsoft.com/office/officeart/2008/layout/VerticalCurvedList"/>
    <dgm:cxn modelId="{AA403E0B-7072-2149-868C-E321CD5E3BC1}" type="presParOf" srcId="{12669E69-5EFD-3348-8ED6-2ED6BF047F1A}" destId="{97EDDFEA-5F21-F644-9181-7545FA71406C}" srcOrd="3" destOrd="0" presId="urn:microsoft.com/office/officeart/2008/layout/VerticalCurvedList"/>
    <dgm:cxn modelId="{4163E75F-A1E7-544E-9A41-D41C85869C8A}" type="presParOf" srcId="{5D9229A8-1169-DF4E-A404-ABB5E8A39D21}" destId="{9AFE548E-7296-4B45-92FB-73AEEB16DA9A}" srcOrd="1" destOrd="0" presId="urn:microsoft.com/office/officeart/2008/layout/VerticalCurvedList"/>
    <dgm:cxn modelId="{520B1B82-B2BD-8645-85D2-74BB7526E9D8}" type="presParOf" srcId="{5D9229A8-1169-DF4E-A404-ABB5E8A39D21}" destId="{35487C33-A476-0B4C-B9F5-E2799DA1B8AC}" srcOrd="2" destOrd="0" presId="urn:microsoft.com/office/officeart/2008/layout/VerticalCurvedList"/>
    <dgm:cxn modelId="{7F596F14-36D9-4247-A944-C0BE6C11F5D4}" type="presParOf" srcId="{35487C33-A476-0B4C-B9F5-E2799DA1B8AC}" destId="{6DE7C1FE-9C9E-8F4A-80F8-CD72D1B027EC}" srcOrd="0" destOrd="0" presId="urn:microsoft.com/office/officeart/2008/layout/VerticalCurvedList"/>
    <dgm:cxn modelId="{1CC24D0A-BB6B-7248-A2D0-9B137118CB5A}" type="presParOf" srcId="{5D9229A8-1169-DF4E-A404-ABB5E8A39D21}" destId="{5DEC8F7B-895C-AE49-9415-DA258B03ACCD}" srcOrd="3" destOrd="0" presId="urn:microsoft.com/office/officeart/2008/layout/VerticalCurvedList"/>
    <dgm:cxn modelId="{BE618942-0F29-CD4F-B5A4-C875E2EA3DE1}" type="presParOf" srcId="{5D9229A8-1169-DF4E-A404-ABB5E8A39D21}" destId="{406B4E92-DA3D-2A43-B999-28CA51915047}" srcOrd="4" destOrd="0" presId="urn:microsoft.com/office/officeart/2008/layout/VerticalCurvedList"/>
    <dgm:cxn modelId="{BCE1E58D-12D6-6A4F-90A2-3DDDA2E582FB}" type="presParOf" srcId="{406B4E92-DA3D-2A43-B999-28CA51915047}" destId="{8B8775E9-7404-0748-A3A0-C96276D06954}" srcOrd="0" destOrd="0" presId="urn:microsoft.com/office/officeart/2008/layout/VerticalCurvedList"/>
    <dgm:cxn modelId="{9182BBBB-4AA4-FF4B-A5C3-EFB57C35322F}" type="presParOf" srcId="{5D9229A8-1169-DF4E-A404-ABB5E8A39D21}" destId="{E2C1B631-BDF6-2F48-A60D-B706E35B1624}" srcOrd="5" destOrd="0" presId="urn:microsoft.com/office/officeart/2008/layout/VerticalCurvedList"/>
    <dgm:cxn modelId="{C2ACDD95-B590-6C4F-BF48-D7F5E3F72932}" type="presParOf" srcId="{5D9229A8-1169-DF4E-A404-ABB5E8A39D21}" destId="{05E7A9A6-F30E-6B41-ACD2-CFC3A8C4DDAA}" srcOrd="6" destOrd="0" presId="urn:microsoft.com/office/officeart/2008/layout/VerticalCurvedList"/>
    <dgm:cxn modelId="{2896C1EE-A3E8-D841-AAE7-95ACD8CDF816}" type="presParOf" srcId="{05E7A9A6-F30E-6B41-ACD2-CFC3A8C4DDAA}" destId="{6FB132C4-3A43-534E-B18A-2D78B6790A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7384A9-13FC-4C91-8B07-49E3385C6A21}" type="doc">
      <dgm:prSet loTypeId="urn:microsoft.com/office/officeart/2005/8/layout/radial4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B43A752-68E5-4487-B478-51030FB840A3}">
      <dgm:prSet phldrT="[Text]"/>
      <dgm:spPr/>
      <dgm:t>
        <a:bodyPr/>
        <a:lstStyle/>
        <a:p>
          <a:r>
            <a:rPr lang="en-US" dirty="0"/>
            <a:t>Effective Mentor</a:t>
          </a:r>
        </a:p>
      </dgm:t>
    </dgm:pt>
    <dgm:pt modelId="{69835B96-895E-4F58-A79C-A4575C6199EE}" type="parTrans" cxnId="{7A2FFB53-6DC6-49A3-BEB8-6D0DE6927D17}">
      <dgm:prSet/>
      <dgm:spPr/>
      <dgm:t>
        <a:bodyPr/>
        <a:lstStyle/>
        <a:p>
          <a:endParaRPr lang="en-US"/>
        </a:p>
      </dgm:t>
    </dgm:pt>
    <dgm:pt modelId="{18685175-5846-4494-8E34-4E9AF219F61C}" type="sibTrans" cxnId="{7A2FFB53-6DC6-49A3-BEB8-6D0DE6927D17}">
      <dgm:prSet/>
      <dgm:spPr/>
      <dgm:t>
        <a:bodyPr/>
        <a:lstStyle/>
        <a:p>
          <a:endParaRPr lang="en-US"/>
        </a:p>
      </dgm:t>
    </dgm:pt>
    <dgm:pt modelId="{AE9FB9D1-91B3-4126-9724-D51BBF570901}">
      <dgm:prSet phldrT="[Text]" custT="1"/>
      <dgm:spPr/>
      <dgm:t>
        <a:bodyPr/>
        <a:lstStyle/>
        <a:p>
          <a:r>
            <a:rPr lang="en-US" sz="1000" dirty="0"/>
            <a:t>Enthusiastic</a:t>
          </a:r>
        </a:p>
      </dgm:t>
    </dgm:pt>
    <dgm:pt modelId="{042AB26C-C5BD-4E45-BD68-73C1F422FAA9}" type="parTrans" cxnId="{96C45390-1230-474C-A632-8D6DEB30E0E5}">
      <dgm:prSet/>
      <dgm:spPr/>
      <dgm:t>
        <a:bodyPr/>
        <a:lstStyle/>
        <a:p>
          <a:endParaRPr lang="en-US"/>
        </a:p>
      </dgm:t>
    </dgm:pt>
    <dgm:pt modelId="{1C62217D-C4B9-4DF2-A040-7FAD3DB92057}" type="sibTrans" cxnId="{96C45390-1230-474C-A632-8D6DEB30E0E5}">
      <dgm:prSet/>
      <dgm:spPr/>
      <dgm:t>
        <a:bodyPr/>
        <a:lstStyle/>
        <a:p>
          <a:endParaRPr lang="en-US"/>
        </a:p>
      </dgm:t>
    </dgm:pt>
    <dgm:pt modelId="{87E3473E-19D7-487C-B768-5E059960F573}">
      <dgm:prSet phldrT="[Text]" custT="1"/>
      <dgm:spPr/>
      <dgm:t>
        <a:bodyPr/>
        <a:lstStyle/>
        <a:p>
          <a:r>
            <a:rPr lang="en-US" sz="1000" dirty="0"/>
            <a:t>Inspirational</a:t>
          </a:r>
        </a:p>
      </dgm:t>
    </dgm:pt>
    <dgm:pt modelId="{88CD4E14-2F1B-4D51-8749-DB0941139E6B}" type="parTrans" cxnId="{BC37C216-8E41-4FA4-AB91-7A2E6FADE998}">
      <dgm:prSet/>
      <dgm:spPr/>
      <dgm:t>
        <a:bodyPr/>
        <a:lstStyle/>
        <a:p>
          <a:endParaRPr lang="en-US"/>
        </a:p>
      </dgm:t>
    </dgm:pt>
    <dgm:pt modelId="{351E8917-A7FD-4645-BCCF-23846CA3A018}" type="sibTrans" cxnId="{BC37C216-8E41-4FA4-AB91-7A2E6FADE998}">
      <dgm:prSet/>
      <dgm:spPr/>
      <dgm:t>
        <a:bodyPr/>
        <a:lstStyle/>
        <a:p>
          <a:endParaRPr lang="en-US"/>
        </a:p>
      </dgm:t>
    </dgm:pt>
    <dgm:pt modelId="{4C91BD39-C624-47B7-8493-73E641BFD1DC}">
      <dgm:prSet phldrT="[Text]" custT="1"/>
      <dgm:spPr/>
      <dgm:t>
        <a:bodyPr/>
        <a:lstStyle/>
        <a:p>
          <a:r>
            <a:rPr lang="en-US" sz="1000" dirty="0"/>
            <a:t>Sensitivity</a:t>
          </a:r>
        </a:p>
      </dgm:t>
    </dgm:pt>
    <dgm:pt modelId="{0DC0AB5E-EB10-4553-ADFF-8FFEA4386DCC}" type="parTrans" cxnId="{2421BAF2-41DE-49E0-92BD-76A648A2F57F}">
      <dgm:prSet/>
      <dgm:spPr/>
      <dgm:t>
        <a:bodyPr/>
        <a:lstStyle/>
        <a:p>
          <a:endParaRPr lang="en-US"/>
        </a:p>
      </dgm:t>
    </dgm:pt>
    <dgm:pt modelId="{309E9E94-BFA4-4044-9249-CD7BB17EBEBC}" type="sibTrans" cxnId="{2421BAF2-41DE-49E0-92BD-76A648A2F57F}">
      <dgm:prSet/>
      <dgm:spPr/>
      <dgm:t>
        <a:bodyPr/>
        <a:lstStyle/>
        <a:p>
          <a:endParaRPr lang="en-US"/>
        </a:p>
      </dgm:t>
    </dgm:pt>
    <dgm:pt modelId="{47DDD477-29EE-487C-B9CB-23EE0224D373}">
      <dgm:prSet phldrT="[Text]" custT="1"/>
      <dgm:spPr/>
      <dgm:t>
        <a:bodyPr/>
        <a:lstStyle/>
        <a:p>
          <a:r>
            <a:rPr lang="en-US" sz="1000" dirty="0"/>
            <a:t>Appreciate diversity</a:t>
          </a:r>
        </a:p>
      </dgm:t>
    </dgm:pt>
    <dgm:pt modelId="{73DDC67E-E1B7-4E4D-B6E8-49B26AA2AB29}" type="parTrans" cxnId="{9A41DE75-BEAF-43E3-9BCF-58BD3B8E1CEA}">
      <dgm:prSet/>
      <dgm:spPr/>
      <dgm:t>
        <a:bodyPr/>
        <a:lstStyle/>
        <a:p>
          <a:endParaRPr lang="en-US"/>
        </a:p>
      </dgm:t>
    </dgm:pt>
    <dgm:pt modelId="{76BB03B5-07C0-41AC-AC55-2929EE1D4FA5}" type="sibTrans" cxnId="{9A41DE75-BEAF-43E3-9BCF-58BD3B8E1CEA}">
      <dgm:prSet/>
      <dgm:spPr/>
      <dgm:t>
        <a:bodyPr/>
        <a:lstStyle/>
        <a:p>
          <a:endParaRPr lang="en-US"/>
        </a:p>
      </dgm:t>
    </dgm:pt>
    <dgm:pt modelId="{88D4AA8B-366F-465C-BE44-E677B9C2D7AB}">
      <dgm:prSet phldrT="[Text]" custT="1"/>
      <dgm:spPr/>
      <dgm:t>
        <a:bodyPr/>
        <a:lstStyle/>
        <a:p>
          <a:r>
            <a:rPr lang="en-US" sz="1000" dirty="0"/>
            <a:t>Authentic</a:t>
          </a:r>
        </a:p>
      </dgm:t>
    </dgm:pt>
    <dgm:pt modelId="{3351E90B-C2B8-46A5-8B96-2073E6856F15}" type="parTrans" cxnId="{9E444E25-5116-4120-ABDE-116E643A323E}">
      <dgm:prSet/>
      <dgm:spPr/>
      <dgm:t>
        <a:bodyPr/>
        <a:lstStyle/>
        <a:p>
          <a:endParaRPr lang="en-US"/>
        </a:p>
      </dgm:t>
    </dgm:pt>
    <dgm:pt modelId="{64F0A44C-DE26-4760-810E-FD54E119E271}" type="sibTrans" cxnId="{9E444E25-5116-4120-ABDE-116E643A323E}">
      <dgm:prSet/>
      <dgm:spPr/>
      <dgm:t>
        <a:bodyPr/>
        <a:lstStyle/>
        <a:p>
          <a:endParaRPr lang="en-US"/>
        </a:p>
      </dgm:t>
    </dgm:pt>
    <dgm:pt modelId="{19947A6D-19E3-4830-99BE-2DBE2FEF6CF5}">
      <dgm:prSet phldrT="[Text]" custT="1"/>
      <dgm:spPr/>
      <dgm:t>
        <a:bodyPr/>
        <a:lstStyle/>
        <a:p>
          <a:r>
            <a:rPr lang="en-US" sz="1000" dirty="0"/>
            <a:t>Advisor</a:t>
          </a:r>
        </a:p>
      </dgm:t>
    </dgm:pt>
    <dgm:pt modelId="{439B7507-5093-424D-B58D-F6740B78F23F}" type="parTrans" cxnId="{AC221B78-E73F-47F9-99A5-2660B186FD25}">
      <dgm:prSet/>
      <dgm:spPr/>
      <dgm:t>
        <a:bodyPr/>
        <a:lstStyle/>
        <a:p>
          <a:endParaRPr lang="en-US"/>
        </a:p>
      </dgm:t>
    </dgm:pt>
    <dgm:pt modelId="{B6D8FEC4-A8F2-4FDE-8060-BFD5811DED5C}" type="sibTrans" cxnId="{AC221B78-E73F-47F9-99A5-2660B186FD25}">
      <dgm:prSet/>
      <dgm:spPr/>
      <dgm:t>
        <a:bodyPr/>
        <a:lstStyle/>
        <a:p>
          <a:endParaRPr lang="en-US"/>
        </a:p>
      </dgm:t>
    </dgm:pt>
    <dgm:pt modelId="{1BA0BB20-DA22-4AA6-B5ED-BA1581120C43}">
      <dgm:prSet phldrT="[Text]" custT="1"/>
      <dgm:spPr/>
      <dgm:t>
        <a:bodyPr/>
        <a:lstStyle/>
        <a:p>
          <a:r>
            <a:rPr lang="en-US" sz="1000" dirty="0"/>
            <a:t>Critique</a:t>
          </a:r>
        </a:p>
      </dgm:t>
    </dgm:pt>
    <dgm:pt modelId="{940FCEEA-4982-42E3-B36C-C791478DBC8E}" type="parTrans" cxnId="{D0C37EFA-2BF5-4AD6-8905-6D3911D4283C}">
      <dgm:prSet/>
      <dgm:spPr/>
      <dgm:t>
        <a:bodyPr/>
        <a:lstStyle/>
        <a:p>
          <a:endParaRPr lang="en-US"/>
        </a:p>
      </dgm:t>
    </dgm:pt>
    <dgm:pt modelId="{A4BA41F7-1193-49DE-B8E5-7B985E24E5D5}" type="sibTrans" cxnId="{D0C37EFA-2BF5-4AD6-8905-6D3911D4283C}">
      <dgm:prSet/>
      <dgm:spPr/>
      <dgm:t>
        <a:bodyPr/>
        <a:lstStyle/>
        <a:p>
          <a:endParaRPr lang="en-US"/>
        </a:p>
      </dgm:t>
    </dgm:pt>
    <dgm:pt modelId="{8153DDFE-B6A9-4677-99B6-B5BA0BA317D0}">
      <dgm:prSet phldrT="[Text]" custT="1"/>
      <dgm:spPr/>
      <dgm:t>
        <a:bodyPr/>
        <a:lstStyle/>
        <a:p>
          <a:r>
            <a:rPr lang="en-US" sz="1000" dirty="0"/>
            <a:t>Connector</a:t>
          </a:r>
        </a:p>
      </dgm:t>
    </dgm:pt>
    <dgm:pt modelId="{89DC3E86-15F4-4E45-B6E1-D1A590D1863E}" type="parTrans" cxnId="{C11EB402-08E3-40A6-83A6-EA1433197BCC}">
      <dgm:prSet/>
      <dgm:spPr/>
      <dgm:t>
        <a:bodyPr/>
        <a:lstStyle/>
        <a:p>
          <a:endParaRPr lang="en-US"/>
        </a:p>
      </dgm:t>
    </dgm:pt>
    <dgm:pt modelId="{97569B6F-41B3-419C-AA67-F10EEDE04F9E}" type="sibTrans" cxnId="{C11EB402-08E3-40A6-83A6-EA1433197BCC}">
      <dgm:prSet/>
      <dgm:spPr/>
      <dgm:t>
        <a:bodyPr/>
        <a:lstStyle/>
        <a:p>
          <a:endParaRPr lang="en-US"/>
        </a:p>
      </dgm:t>
    </dgm:pt>
    <dgm:pt modelId="{08ABCE98-20AB-447D-8CA2-A9227B201853}">
      <dgm:prSet phldrT="[Text]" custT="1"/>
      <dgm:spPr/>
      <dgm:t>
        <a:bodyPr/>
        <a:lstStyle/>
        <a:p>
          <a:r>
            <a:rPr lang="en-US" sz="1000" dirty="0"/>
            <a:t>Supportive</a:t>
          </a:r>
        </a:p>
      </dgm:t>
    </dgm:pt>
    <dgm:pt modelId="{7E69EF5A-D081-4C3C-8EA1-FFA61FFF3111}" type="parTrans" cxnId="{BFAF7841-D604-404C-A559-9FFB56A8379D}">
      <dgm:prSet/>
      <dgm:spPr/>
      <dgm:t>
        <a:bodyPr/>
        <a:lstStyle/>
        <a:p>
          <a:endParaRPr lang="en-US"/>
        </a:p>
      </dgm:t>
    </dgm:pt>
    <dgm:pt modelId="{877D2F7C-7B1C-4E64-A159-E57F59F8B1B0}" type="sibTrans" cxnId="{BFAF7841-D604-404C-A559-9FFB56A8379D}">
      <dgm:prSet/>
      <dgm:spPr/>
      <dgm:t>
        <a:bodyPr/>
        <a:lstStyle/>
        <a:p>
          <a:endParaRPr lang="en-US"/>
        </a:p>
      </dgm:t>
    </dgm:pt>
    <dgm:pt modelId="{6B82E782-F532-4936-957B-CF1FFDED2D9B}">
      <dgm:prSet phldrT="[Text]" custT="1"/>
      <dgm:spPr/>
      <dgm:t>
        <a:bodyPr/>
        <a:lstStyle/>
        <a:p>
          <a:r>
            <a:rPr lang="en-US" sz="1000" dirty="0"/>
            <a:t>Ethical</a:t>
          </a:r>
        </a:p>
      </dgm:t>
    </dgm:pt>
    <dgm:pt modelId="{97173244-91F9-44E0-9E99-8F2983CCA4EE}" type="parTrans" cxnId="{94A3CCDF-ABBF-44F1-9494-BE5E91220506}">
      <dgm:prSet/>
      <dgm:spPr/>
      <dgm:t>
        <a:bodyPr/>
        <a:lstStyle/>
        <a:p>
          <a:endParaRPr lang="en-US"/>
        </a:p>
      </dgm:t>
    </dgm:pt>
    <dgm:pt modelId="{695CC3AA-D9D0-48B4-AC80-B9FB0B97E612}" type="sibTrans" cxnId="{94A3CCDF-ABBF-44F1-9494-BE5E91220506}">
      <dgm:prSet/>
      <dgm:spPr/>
      <dgm:t>
        <a:bodyPr/>
        <a:lstStyle/>
        <a:p>
          <a:endParaRPr lang="en-US"/>
        </a:p>
      </dgm:t>
    </dgm:pt>
    <dgm:pt modelId="{94A290EC-2DEA-4AF1-A2F2-3B89F4186A32}">
      <dgm:prSet phldrT="[Text]" custT="1"/>
      <dgm:spPr/>
      <dgm:t>
        <a:bodyPr/>
        <a:lstStyle/>
        <a:p>
          <a:r>
            <a:rPr lang="en-US" sz="1000" dirty="0"/>
            <a:t>Role model</a:t>
          </a:r>
        </a:p>
      </dgm:t>
    </dgm:pt>
    <dgm:pt modelId="{85912578-161D-411C-B041-C8A2C7E08868}" type="parTrans" cxnId="{31DA8B4A-C731-4CDE-8138-C0E4490D17F2}">
      <dgm:prSet/>
      <dgm:spPr/>
      <dgm:t>
        <a:bodyPr/>
        <a:lstStyle/>
        <a:p>
          <a:endParaRPr lang="en-US"/>
        </a:p>
      </dgm:t>
    </dgm:pt>
    <dgm:pt modelId="{ED4DFF10-4105-4656-A1EB-792105BE1A8D}" type="sibTrans" cxnId="{31DA8B4A-C731-4CDE-8138-C0E4490D17F2}">
      <dgm:prSet/>
      <dgm:spPr/>
      <dgm:t>
        <a:bodyPr/>
        <a:lstStyle/>
        <a:p>
          <a:endParaRPr lang="en-US"/>
        </a:p>
      </dgm:t>
    </dgm:pt>
    <dgm:pt modelId="{627F91F5-9274-4916-BD24-4DC369D03FE6}">
      <dgm:prSet phldrT="[Text]" custT="1"/>
      <dgm:spPr/>
      <dgm:t>
        <a:bodyPr/>
        <a:lstStyle/>
        <a:p>
          <a:r>
            <a:rPr lang="en-US" sz="1000" dirty="0"/>
            <a:t>Collaborative</a:t>
          </a:r>
        </a:p>
      </dgm:t>
    </dgm:pt>
    <dgm:pt modelId="{378247FC-DE45-40A0-A0A5-733C37B10C4D}" type="parTrans" cxnId="{94F309FC-A415-4638-B8FD-4B66A15564AF}">
      <dgm:prSet/>
      <dgm:spPr/>
      <dgm:t>
        <a:bodyPr/>
        <a:lstStyle/>
        <a:p>
          <a:endParaRPr lang="en-US"/>
        </a:p>
      </dgm:t>
    </dgm:pt>
    <dgm:pt modelId="{72741E21-BA95-4743-9796-6A4B437D51B3}" type="sibTrans" cxnId="{94F309FC-A415-4638-B8FD-4B66A15564AF}">
      <dgm:prSet/>
      <dgm:spPr/>
      <dgm:t>
        <a:bodyPr/>
        <a:lstStyle/>
        <a:p>
          <a:endParaRPr lang="en-US"/>
        </a:p>
      </dgm:t>
    </dgm:pt>
    <dgm:pt modelId="{BA671F99-E99E-4C7D-A971-AD3D648B5378}" type="pres">
      <dgm:prSet presAssocID="{837384A9-13FC-4C91-8B07-49E3385C6A2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F28E06F-EDC7-46C4-BB47-243B7832FDFC}" type="pres">
      <dgm:prSet presAssocID="{FB43A752-68E5-4487-B478-51030FB840A3}" presName="centerShape" presStyleLbl="node0" presStyleIdx="0" presStyleCnt="1"/>
      <dgm:spPr/>
    </dgm:pt>
    <dgm:pt modelId="{747B5663-1776-4A34-8531-93DD84F467ED}" type="pres">
      <dgm:prSet presAssocID="{042AB26C-C5BD-4E45-BD68-73C1F422FAA9}" presName="parTrans" presStyleLbl="bgSibTrans2D1" presStyleIdx="0" presStyleCnt="12"/>
      <dgm:spPr/>
    </dgm:pt>
    <dgm:pt modelId="{FAC85DC4-F102-4E22-99C9-CFCB9D08C3F0}" type="pres">
      <dgm:prSet presAssocID="{AE9FB9D1-91B3-4126-9724-D51BBF570901}" presName="node" presStyleLbl="node1" presStyleIdx="0" presStyleCnt="12">
        <dgm:presLayoutVars>
          <dgm:bulletEnabled val="1"/>
        </dgm:presLayoutVars>
      </dgm:prSet>
      <dgm:spPr/>
    </dgm:pt>
    <dgm:pt modelId="{6E8801EE-EA75-4488-915D-15E480C286B0}" type="pres">
      <dgm:prSet presAssocID="{88CD4E14-2F1B-4D51-8749-DB0941139E6B}" presName="parTrans" presStyleLbl="bgSibTrans2D1" presStyleIdx="1" presStyleCnt="12"/>
      <dgm:spPr/>
    </dgm:pt>
    <dgm:pt modelId="{5A249E4C-D7DC-4186-8108-19021D237DDC}" type="pres">
      <dgm:prSet presAssocID="{87E3473E-19D7-487C-B768-5E059960F573}" presName="node" presStyleLbl="node1" presStyleIdx="1" presStyleCnt="12" custScaleX="119868">
        <dgm:presLayoutVars>
          <dgm:bulletEnabled val="1"/>
        </dgm:presLayoutVars>
      </dgm:prSet>
      <dgm:spPr/>
    </dgm:pt>
    <dgm:pt modelId="{376D471A-0A1E-418D-B164-813E7A18A771}" type="pres">
      <dgm:prSet presAssocID="{0DC0AB5E-EB10-4553-ADFF-8FFEA4386DCC}" presName="parTrans" presStyleLbl="bgSibTrans2D1" presStyleIdx="2" presStyleCnt="12"/>
      <dgm:spPr/>
    </dgm:pt>
    <dgm:pt modelId="{6AA2C844-3869-415C-935A-CB8FC77766B3}" type="pres">
      <dgm:prSet presAssocID="{4C91BD39-C624-47B7-8493-73E641BFD1DC}" presName="node" presStyleLbl="node1" presStyleIdx="2" presStyleCnt="12">
        <dgm:presLayoutVars>
          <dgm:bulletEnabled val="1"/>
        </dgm:presLayoutVars>
      </dgm:prSet>
      <dgm:spPr/>
    </dgm:pt>
    <dgm:pt modelId="{9A1389C2-FFB4-4605-97EC-BEDFD46C04E1}" type="pres">
      <dgm:prSet presAssocID="{73DDC67E-E1B7-4E4D-B6E8-49B26AA2AB29}" presName="parTrans" presStyleLbl="bgSibTrans2D1" presStyleIdx="3" presStyleCnt="12"/>
      <dgm:spPr/>
    </dgm:pt>
    <dgm:pt modelId="{FF2E128A-8E50-44D5-A201-D6D5EC5A4634}" type="pres">
      <dgm:prSet presAssocID="{47DDD477-29EE-487C-B9CB-23EE0224D373}" presName="node" presStyleLbl="node1" presStyleIdx="3" presStyleCnt="12">
        <dgm:presLayoutVars>
          <dgm:bulletEnabled val="1"/>
        </dgm:presLayoutVars>
      </dgm:prSet>
      <dgm:spPr/>
    </dgm:pt>
    <dgm:pt modelId="{7A7F89CD-D7E1-49D7-8F6B-EC5ADD0E7E11}" type="pres">
      <dgm:prSet presAssocID="{378247FC-DE45-40A0-A0A5-733C37B10C4D}" presName="parTrans" presStyleLbl="bgSibTrans2D1" presStyleIdx="4" presStyleCnt="12"/>
      <dgm:spPr/>
    </dgm:pt>
    <dgm:pt modelId="{410FB2E4-61EF-4713-84CF-94B6EB72D08B}" type="pres">
      <dgm:prSet presAssocID="{627F91F5-9274-4916-BD24-4DC369D03FE6}" presName="node" presStyleLbl="node1" presStyleIdx="4" presStyleCnt="12" custScaleX="129771">
        <dgm:presLayoutVars>
          <dgm:bulletEnabled val="1"/>
        </dgm:presLayoutVars>
      </dgm:prSet>
      <dgm:spPr/>
    </dgm:pt>
    <dgm:pt modelId="{876D54AD-D0E7-41BB-9BC6-F264EB2EF517}" type="pres">
      <dgm:prSet presAssocID="{3351E90B-C2B8-46A5-8B96-2073E6856F15}" presName="parTrans" presStyleLbl="bgSibTrans2D1" presStyleIdx="5" presStyleCnt="12"/>
      <dgm:spPr/>
    </dgm:pt>
    <dgm:pt modelId="{55BEA25A-769D-4B15-A68D-2B215B4BD947}" type="pres">
      <dgm:prSet presAssocID="{88D4AA8B-366F-465C-BE44-E677B9C2D7AB}" presName="node" presStyleLbl="node1" presStyleIdx="5" presStyleCnt="12">
        <dgm:presLayoutVars>
          <dgm:bulletEnabled val="1"/>
        </dgm:presLayoutVars>
      </dgm:prSet>
      <dgm:spPr/>
    </dgm:pt>
    <dgm:pt modelId="{525BBC7F-28D8-44F1-B28C-303B0AEAB505}" type="pres">
      <dgm:prSet presAssocID="{439B7507-5093-424D-B58D-F6740B78F23F}" presName="parTrans" presStyleLbl="bgSibTrans2D1" presStyleIdx="6" presStyleCnt="12"/>
      <dgm:spPr/>
    </dgm:pt>
    <dgm:pt modelId="{6EEBB942-CA70-41C7-B546-6BB4BD6CEF21}" type="pres">
      <dgm:prSet presAssocID="{19947A6D-19E3-4830-99BE-2DBE2FEF6CF5}" presName="node" presStyleLbl="node1" presStyleIdx="6" presStyleCnt="12">
        <dgm:presLayoutVars>
          <dgm:bulletEnabled val="1"/>
        </dgm:presLayoutVars>
      </dgm:prSet>
      <dgm:spPr/>
    </dgm:pt>
    <dgm:pt modelId="{E9040D46-69CC-4A80-8E5C-7A3912D383AB}" type="pres">
      <dgm:prSet presAssocID="{940FCEEA-4982-42E3-B36C-C791478DBC8E}" presName="parTrans" presStyleLbl="bgSibTrans2D1" presStyleIdx="7" presStyleCnt="12"/>
      <dgm:spPr/>
    </dgm:pt>
    <dgm:pt modelId="{47FBD5E8-F63C-4464-BD3B-143FA70B9312}" type="pres">
      <dgm:prSet presAssocID="{1BA0BB20-DA22-4AA6-B5ED-BA1581120C43}" presName="node" presStyleLbl="node1" presStyleIdx="7" presStyleCnt="12">
        <dgm:presLayoutVars>
          <dgm:bulletEnabled val="1"/>
        </dgm:presLayoutVars>
      </dgm:prSet>
      <dgm:spPr/>
    </dgm:pt>
    <dgm:pt modelId="{0BA7F53C-483C-45D6-BF6F-611D2D3695BC}" type="pres">
      <dgm:prSet presAssocID="{89DC3E86-15F4-4E45-B6E1-D1A590D1863E}" presName="parTrans" presStyleLbl="bgSibTrans2D1" presStyleIdx="8" presStyleCnt="12"/>
      <dgm:spPr/>
    </dgm:pt>
    <dgm:pt modelId="{A92EDB0B-E8B5-4F26-B3C6-E5B44C1BF9D7}" type="pres">
      <dgm:prSet presAssocID="{8153DDFE-B6A9-4677-99B6-B5BA0BA317D0}" presName="node" presStyleLbl="node1" presStyleIdx="8" presStyleCnt="12">
        <dgm:presLayoutVars>
          <dgm:bulletEnabled val="1"/>
        </dgm:presLayoutVars>
      </dgm:prSet>
      <dgm:spPr/>
    </dgm:pt>
    <dgm:pt modelId="{90F7D5DB-3D99-42AC-AB8D-8A302D3225F3}" type="pres">
      <dgm:prSet presAssocID="{7E69EF5A-D081-4C3C-8EA1-FFA61FFF3111}" presName="parTrans" presStyleLbl="bgSibTrans2D1" presStyleIdx="9" presStyleCnt="12"/>
      <dgm:spPr/>
    </dgm:pt>
    <dgm:pt modelId="{79C2A874-9913-4410-BE1E-48C191BDB835}" type="pres">
      <dgm:prSet presAssocID="{08ABCE98-20AB-447D-8CA2-A9227B201853}" presName="node" presStyleLbl="node1" presStyleIdx="9" presStyleCnt="12">
        <dgm:presLayoutVars>
          <dgm:bulletEnabled val="1"/>
        </dgm:presLayoutVars>
      </dgm:prSet>
      <dgm:spPr/>
    </dgm:pt>
    <dgm:pt modelId="{E9677648-00B9-43EA-B60E-533F96311B8D}" type="pres">
      <dgm:prSet presAssocID="{97173244-91F9-44E0-9E99-8F2983CCA4EE}" presName="parTrans" presStyleLbl="bgSibTrans2D1" presStyleIdx="10" presStyleCnt="12"/>
      <dgm:spPr/>
    </dgm:pt>
    <dgm:pt modelId="{7F4C48B4-DC83-4485-9039-413DADEA927E}" type="pres">
      <dgm:prSet presAssocID="{6B82E782-F532-4936-957B-CF1FFDED2D9B}" presName="node" presStyleLbl="node1" presStyleIdx="10" presStyleCnt="12">
        <dgm:presLayoutVars>
          <dgm:bulletEnabled val="1"/>
        </dgm:presLayoutVars>
      </dgm:prSet>
      <dgm:spPr/>
    </dgm:pt>
    <dgm:pt modelId="{BC9D88B6-5831-4397-BF28-2A75DDEF990B}" type="pres">
      <dgm:prSet presAssocID="{85912578-161D-411C-B041-C8A2C7E08868}" presName="parTrans" presStyleLbl="bgSibTrans2D1" presStyleIdx="11" presStyleCnt="12"/>
      <dgm:spPr/>
    </dgm:pt>
    <dgm:pt modelId="{A470FDAA-CD79-456C-923D-11A53FAA7FFA}" type="pres">
      <dgm:prSet presAssocID="{94A290EC-2DEA-4AF1-A2F2-3B89F4186A3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C11EB402-08E3-40A6-83A6-EA1433197BCC}" srcId="{FB43A752-68E5-4487-B478-51030FB840A3}" destId="{8153DDFE-B6A9-4677-99B6-B5BA0BA317D0}" srcOrd="8" destOrd="0" parTransId="{89DC3E86-15F4-4E45-B6E1-D1A590D1863E}" sibTransId="{97569B6F-41B3-419C-AA67-F10EEDE04F9E}"/>
    <dgm:cxn modelId="{FC972805-3890-4667-8AAB-0BDFCA56FA87}" type="presOf" srcId="{627F91F5-9274-4916-BD24-4DC369D03FE6}" destId="{410FB2E4-61EF-4713-84CF-94B6EB72D08B}" srcOrd="0" destOrd="0" presId="urn:microsoft.com/office/officeart/2005/8/layout/radial4"/>
    <dgm:cxn modelId="{E11C4211-2267-455E-8099-10CB66F9FE9A}" type="presOf" srcId="{3351E90B-C2B8-46A5-8B96-2073E6856F15}" destId="{876D54AD-D0E7-41BB-9BC6-F264EB2EF517}" srcOrd="0" destOrd="0" presId="urn:microsoft.com/office/officeart/2005/8/layout/radial4"/>
    <dgm:cxn modelId="{BC37C216-8E41-4FA4-AB91-7A2E6FADE998}" srcId="{FB43A752-68E5-4487-B478-51030FB840A3}" destId="{87E3473E-19D7-487C-B768-5E059960F573}" srcOrd="1" destOrd="0" parTransId="{88CD4E14-2F1B-4D51-8749-DB0941139E6B}" sibTransId="{351E8917-A7FD-4645-BCCF-23846CA3A018}"/>
    <dgm:cxn modelId="{4D0F5E1A-BA6B-4939-8EBC-847C100D3BF5}" type="presOf" srcId="{0DC0AB5E-EB10-4553-ADFF-8FFEA4386DCC}" destId="{376D471A-0A1E-418D-B164-813E7A18A771}" srcOrd="0" destOrd="0" presId="urn:microsoft.com/office/officeart/2005/8/layout/radial4"/>
    <dgm:cxn modelId="{BA8D5F1B-43E8-4C34-99A1-DFE588598F18}" type="presOf" srcId="{87E3473E-19D7-487C-B768-5E059960F573}" destId="{5A249E4C-D7DC-4186-8108-19021D237DDC}" srcOrd="0" destOrd="0" presId="urn:microsoft.com/office/officeart/2005/8/layout/radial4"/>
    <dgm:cxn modelId="{9E444E25-5116-4120-ABDE-116E643A323E}" srcId="{FB43A752-68E5-4487-B478-51030FB840A3}" destId="{88D4AA8B-366F-465C-BE44-E677B9C2D7AB}" srcOrd="5" destOrd="0" parTransId="{3351E90B-C2B8-46A5-8B96-2073E6856F15}" sibTransId="{64F0A44C-DE26-4760-810E-FD54E119E271}"/>
    <dgm:cxn modelId="{3806D82C-8F9E-4594-A7BC-03C8645763BD}" type="presOf" srcId="{88CD4E14-2F1B-4D51-8749-DB0941139E6B}" destId="{6E8801EE-EA75-4488-915D-15E480C286B0}" srcOrd="0" destOrd="0" presId="urn:microsoft.com/office/officeart/2005/8/layout/radial4"/>
    <dgm:cxn modelId="{4DB47136-442F-49A7-A532-5C8038729660}" type="presOf" srcId="{73DDC67E-E1B7-4E4D-B6E8-49B26AA2AB29}" destId="{9A1389C2-FFB4-4605-97EC-BEDFD46C04E1}" srcOrd="0" destOrd="0" presId="urn:microsoft.com/office/officeart/2005/8/layout/radial4"/>
    <dgm:cxn modelId="{58C4133A-C11C-4750-BDD8-54D58241D2BF}" type="presOf" srcId="{AE9FB9D1-91B3-4126-9724-D51BBF570901}" destId="{FAC85DC4-F102-4E22-99C9-CFCB9D08C3F0}" srcOrd="0" destOrd="0" presId="urn:microsoft.com/office/officeart/2005/8/layout/radial4"/>
    <dgm:cxn modelId="{B2320D5C-5857-4207-A1F9-9C5CC319BF88}" type="presOf" srcId="{08ABCE98-20AB-447D-8CA2-A9227B201853}" destId="{79C2A874-9913-4410-BE1E-48C191BDB835}" srcOrd="0" destOrd="0" presId="urn:microsoft.com/office/officeart/2005/8/layout/radial4"/>
    <dgm:cxn modelId="{BFAF7841-D604-404C-A559-9FFB56A8379D}" srcId="{FB43A752-68E5-4487-B478-51030FB840A3}" destId="{08ABCE98-20AB-447D-8CA2-A9227B201853}" srcOrd="9" destOrd="0" parTransId="{7E69EF5A-D081-4C3C-8EA1-FFA61FFF3111}" sibTransId="{877D2F7C-7B1C-4E64-A159-E57F59F8B1B0}"/>
    <dgm:cxn modelId="{323F6A64-6593-44EB-8337-98FB7FBD21CE}" type="presOf" srcId="{940FCEEA-4982-42E3-B36C-C791478DBC8E}" destId="{E9040D46-69CC-4A80-8E5C-7A3912D383AB}" srcOrd="0" destOrd="0" presId="urn:microsoft.com/office/officeart/2005/8/layout/radial4"/>
    <dgm:cxn modelId="{43477E66-554C-41E4-B74F-F9697458060C}" type="presOf" srcId="{19947A6D-19E3-4830-99BE-2DBE2FEF6CF5}" destId="{6EEBB942-CA70-41C7-B546-6BB4BD6CEF21}" srcOrd="0" destOrd="0" presId="urn:microsoft.com/office/officeart/2005/8/layout/radial4"/>
    <dgm:cxn modelId="{718E2969-5CA1-4145-A885-10A89B42348C}" type="presOf" srcId="{97173244-91F9-44E0-9E99-8F2983CCA4EE}" destId="{E9677648-00B9-43EA-B60E-533F96311B8D}" srcOrd="0" destOrd="0" presId="urn:microsoft.com/office/officeart/2005/8/layout/radial4"/>
    <dgm:cxn modelId="{31DA8B4A-C731-4CDE-8138-C0E4490D17F2}" srcId="{FB43A752-68E5-4487-B478-51030FB840A3}" destId="{94A290EC-2DEA-4AF1-A2F2-3B89F4186A32}" srcOrd="11" destOrd="0" parTransId="{85912578-161D-411C-B041-C8A2C7E08868}" sibTransId="{ED4DFF10-4105-4656-A1EB-792105BE1A8D}"/>
    <dgm:cxn modelId="{1F367071-232B-4B79-B969-6BCA48441454}" type="presOf" srcId="{837384A9-13FC-4C91-8B07-49E3385C6A21}" destId="{BA671F99-E99E-4C7D-A971-AD3D648B5378}" srcOrd="0" destOrd="0" presId="urn:microsoft.com/office/officeart/2005/8/layout/radial4"/>
    <dgm:cxn modelId="{7A2FFB53-6DC6-49A3-BEB8-6D0DE6927D17}" srcId="{837384A9-13FC-4C91-8B07-49E3385C6A21}" destId="{FB43A752-68E5-4487-B478-51030FB840A3}" srcOrd="0" destOrd="0" parTransId="{69835B96-895E-4F58-A79C-A4575C6199EE}" sibTransId="{18685175-5846-4494-8E34-4E9AF219F61C}"/>
    <dgm:cxn modelId="{9A41DE75-BEAF-43E3-9BCF-58BD3B8E1CEA}" srcId="{FB43A752-68E5-4487-B478-51030FB840A3}" destId="{47DDD477-29EE-487C-B9CB-23EE0224D373}" srcOrd="3" destOrd="0" parTransId="{73DDC67E-E1B7-4E4D-B6E8-49B26AA2AB29}" sibTransId="{76BB03B5-07C0-41AC-AC55-2929EE1D4FA5}"/>
    <dgm:cxn modelId="{34537157-FF4A-4F56-9452-E106F5750B00}" type="presOf" srcId="{378247FC-DE45-40A0-A0A5-733C37B10C4D}" destId="{7A7F89CD-D7E1-49D7-8F6B-EC5ADD0E7E11}" srcOrd="0" destOrd="0" presId="urn:microsoft.com/office/officeart/2005/8/layout/radial4"/>
    <dgm:cxn modelId="{AF3C9A57-9418-464E-BE08-A9782D849F24}" type="presOf" srcId="{88D4AA8B-366F-465C-BE44-E677B9C2D7AB}" destId="{55BEA25A-769D-4B15-A68D-2B215B4BD947}" srcOrd="0" destOrd="0" presId="urn:microsoft.com/office/officeart/2005/8/layout/radial4"/>
    <dgm:cxn modelId="{AC221B78-E73F-47F9-99A5-2660B186FD25}" srcId="{FB43A752-68E5-4487-B478-51030FB840A3}" destId="{19947A6D-19E3-4830-99BE-2DBE2FEF6CF5}" srcOrd="6" destOrd="0" parTransId="{439B7507-5093-424D-B58D-F6740B78F23F}" sibTransId="{B6D8FEC4-A8F2-4FDE-8060-BFD5811DED5C}"/>
    <dgm:cxn modelId="{8B8D8A78-A798-4AD6-974B-7F18E292A462}" type="presOf" srcId="{1BA0BB20-DA22-4AA6-B5ED-BA1581120C43}" destId="{47FBD5E8-F63C-4464-BD3B-143FA70B9312}" srcOrd="0" destOrd="0" presId="urn:microsoft.com/office/officeart/2005/8/layout/radial4"/>
    <dgm:cxn modelId="{C8354F90-034D-4CFB-A790-0949BD4D7706}" type="presOf" srcId="{89DC3E86-15F4-4E45-B6E1-D1A590D1863E}" destId="{0BA7F53C-483C-45D6-BF6F-611D2D3695BC}" srcOrd="0" destOrd="0" presId="urn:microsoft.com/office/officeart/2005/8/layout/radial4"/>
    <dgm:cxn modelId="{96C45390-1230-474C-A632-8D6DEB30E0E5}" srcId="{FB43A752-68E5-4487-B478-51030FB840A3}" destId="{AE9FB9D1-91B3-4126-9724-D51BBF570901}" srcOrd="0" destOrd="0" parTransId="{042AB26C-C5BD-4E45-BD68-73C1F422FAA9}" sibTransId="{1C62217D-C4B9-4DF2-A040-7FAD3DB92057}"/>
    <dgm:cxn modelId="{F2444E9A-FD02-442E-A058-4640FD5F4D89}" type="presOf" srcId="{439B7507-5093-424D-B58D-F6740B78F23F}" destId="{525BBC7F-28D8-44F1-B28C-303B0AEAB505}" srcOrd="0" destOrd="0" presId="urn:microsoft.com/office/officeart/2005/8/layout/radial4"/>
    <dgm:cxn modelId="{84A2A7B0-F67A-482E-A19B-A159713F03E4}" type="presOf" srcId="{47DDD477-29EE-487C-B9CB-23EE0224D373}" destId="{FF2E128A-8E50-44D5-A201-D6D5EC5A4634}" srcOrd="0" destOrd="0" presId="urn:microsoft.com/office/officeart/2005/8/layout/radial4"/>
    <dgm:cxn modelId="{90F113BD-B113-4DF4-8A49-67B9C5E5339D}" type="presOf" srcId="{042AB26C-C5BD-4E45-BD68-73C1F422FAA9}" destId="{747B5663-1776-4A34-8531-93DD84F467ED}" srcOrd="0" destOrd="0" presId="urn:microsoft.com/office/officeart/2005/8/layout/radial4"/>
    <dgm:cxn modelId="{6785E2BF-F55F-4C32-9998-793C27D85EB6}" type="presOf" srcId="{85912578-161D-411C-B041-C8A2C7E08868}" destId="{BC9D88B6-5831-4397-BF28-2A75DDEF990B}" srcOrd="0" destOrd="0" presId="urn:microsoft.com/office/officeart/2005/8/layout/radial4"/>
    <dgm:cxn modelId="{13C158C4-DC92-4C11-ACC4-5A471339E121}" type="presOf" srcId="{94A290EC-2DEA-4AF1-A2F2-3B89F4186A32}" destId="{A470FDAA-CD79-456C-923D-11A53FAA7FFA}" srcOrd="0" destOrd="0" presId="urn:microsoft.com/office/officeart/2005/8/layout/radial4"/>
    <dgm:cxn modelId="{FF7795CA-A803-49D7-A7CC-7E9C01B6D83B}" type="presOf" srcId="{4C91BD39-C624-47B7-8493-73E641BFD1DC}" destId="{6AA2C844-3869-415C-935A-CB8FC77766B3}" srcOrd="0" destOrd="0" presId="urn:microsoft.com/office/officeart/2005/8/layout/radial4"/>
    <dgm:cxn modelId="{E5963ECE-5EC7-4D79-9742-47DAD814646C}" type="presOf" srcId="{6B82E782-F532-4936-957B-CF1FFDED2D9B}" destId="{7F4C48B4-DC83-4485-9039-413DADEA927E}" srcOrd="0" destOrd="0" presId="urn:microsoft.com/office/officeart/2005/8/layout/radial4"/>
    <dgm:cxn modelId="{94A3CCDF-ABBF-44F1-9494-BE5E91220506}" srcId="{FB43A752-68E5-4487-B478-51030FB840A3}" destId="{6B82E782-F532-4936-957B-CF1FFDED2D9B}" srcOrd="10" destOrd="0" parTransId="{97173244-91F9-44E0-9E99-8F2983CCA4EE}" sibTransId="{695CC3AA-D9D0-48B4-AC80-B9FB0B97E612}"/>
    <dgm:cxn modelId="{FA5AD8E1-AF77-48AD-84ED-1D0D19AE186D}" type="presOf" srcId="{7E69EF5A-D081-4C3C-8EA1-FFA61FFF3111}" destId="{90F7D5DB-3D99-42AC-AB8D-8A302D3225F3}" srcOrd="0" destOrd="0" presId="urn:microsoft.com/office/officeart/2005/8/layout/radial4"/>
    <dgm:cxn modelId="{2421BAF2-41DE-49E0-92BD-76A648A2F57F}" srcId="{FB43A752-68E5-4487-B478-51030FB840A3}" destId="{4C91BD39-C624-47B7-8493-73E641BFD1DC}" srcOrd="2" destOrd="0" parTransId="{0DC0AB5E-EB10-4553-ADFF-8FFEA4386DCC}" sibTransId="{309E9E94-BFA4-4044-9249-CD7BB17EBEBC}"/>
    <dgm:cxn modelId="{CD2C0DF6-72BF-4754-8AB0-DF70DD9D1DFC}" type="presOf" srcId="{8153DDFE-B6A9-4677-99B6-B5BA0BA317D0}" destId="{A92EDB0B-E8B5-4F26-B3C6-E5B44C1BF9D7}" srcOrd="0" destOrd="0" presId="urn:microsoft.com/office/officeart/2005/8/layout/radial4"/>
    <dgm:cxn modelId="{D0C37EFA-2BF5-4AD6-8905-6D3911D4283C}" srcId="{FB43A752-68E5-4487-B478-51030FB840A3}" destId="{1BA0BB20-DA22-4AA6-B5ED-BA1581120C43}" srcOrd="7" destOrd="0" parTransId="{940FCEEA-4982-42E3-B36C-C791478DBC8E}" sibTransId="{A4BA41F7-1193-49DE-B8E5-7B985E24E5D5}"/>
    <dgm:cxn modelId="{94F309FC-A415-4638-B8FD-4B66A15564AF}" srcId="{FB43A752-68E5-4487-B478-51030FB840A3}" destId="{627F91F5-9274-4916-BD24-4DC369D03FE6}" srcOrd="4" destOrd="0" parTransId="{378247FC-DE45-40A0-A0A5-733C37B10C4D}" sibTransId="{72741E21-BA95-4743-9796-6A4B437D51B3}"/>
    <dgm:cxn modelId="{CAA6E2FD-0C60-4C8C-88C1-E471CAEABF14}" type="presOf" srcId="{FB43A752-68E5-4487-B478-51030FB840A3}" destId="{6F28E06F-EDC7-46C4-BB47-243B7832FDFC}" srcOrd="0" destOrd="0" presId="urn:microsoft.com/office/officeart/2005/8/layout/radial4"/>
    <dgm:cxn modelId="{B24DA2F8-F441-4A17-9746-C53F806AD8C4}" type="presParOf" srcId="{BA671F99-E99E-4C7D-A971-AD3D648B5378}" destId="{6F28E06F-EDC7-46C4-BB47-243B7832FDFC}" srcOrd="0" destOrd="0" presId="urn:microsoft.com/office/officeart/2005/8/layout/radial4"/>
    <dgm:cxn modelId="{75126D9E-58A4-4105-8745-FB8F6CEA9BD9}" type="presParOf" srcId="{BA671F99-E99E-4C7D-A971-AD3D648B5378}" destId="{747B5663-1776-4A34-8531-93DD84F467ED}" srcOrd="1" destOrd="0" presId="urn:microsoft.com/office/officeart/2005/8/layout/radial4"/>
    <dgm:cxn modelId="{539933CB-BB09-4E22-AA91-D23AA1B7C304}" type="presParOf" srcId="{BA671F99-E99E-4C7D-A971-AD3D648B5378}" destId="{FAC85DC4-F102-4E22-99C9-CFCB9D08C3F0}" srcOrd="2" destOrd="0" presId="urn:microsoft.com/office/officeart/2005/8/layout/radial4"/>
    <dgm:cxn modelId="{BBE9A7D9-3508-4A00-89E4-2E9B8384FC6C}" type="presParOf" srcId="{BA671F99-E99E-4C7D-A971-AD3D648B5378}" destId="{6E8801EE-EA75-4488-915D-15E480C286B0}" srcOrd="3" destOrd="0" presId="urn:microsoft.com/office/officeart/2005/8/layout/radial4"/>
    <dgm:cxn modelId="{7DC58A8C-10F4-493F-BADB-82CD541D6E92}" type="presParOf" srcId="{BA671F99-E99E-4C7D-A971-AD3D648B5378}" destId="{5A249E4C-D7DC-4186-8108-19021D237DDC}" srcOrd="4" destOrd="0" presId="urn:microsoft.com/office/officeart/2005/8/layout/radial4"/>
    <dgm:cxn modelId="{8344D67F-F206-44DC-96BB-6D2471267AEB}" type="presParOf" srcId="{BA671F99-E99E-4C7D-A971-AD3D648B5378}" destId="{376D471A-0A1E-418D-B164-813E7A18A771}" srcOrd="5" destOrd="0" presId="urn:microsoft.com/office/officeart/2005/8/layout/radial4"/>
    <dgm:cxn modelId="{AD6B3096-049C-45AC-85E3-8E53DA3A64C6}" type="presParOf" srcId="{BA671F99-E99E-4C7D-A971-AD3D648B5378}" destId="{6AA2C844-3869-415C-935A-CB8FC77766B3}" srcOrd="6" destOrd="0" presId="urn:microsoft.com/office/officeart/2005/8/layout/radial4"/>
    <dgm:cxn modelId="{6F286B1F-477B-4BB5-A9C8-7B744749AB44}" type="presParOf" srcId="{BA671F99-E99E-4C7D-A971-AD3D648B5378}" destId="{9A1389C2-FFB4-4605-97EC-BEDFD46C04E1}" srcOrd="7" destOrd="0" presId="urn:microsoft.com/office/officeart/2005/8/layout/radial4"/>
    <dgm:cxn modelId="{26F3D1D7-2607-4710-BB01-E470215ED9DF}" type="presParOf" srcId="{BA671F99-E99E-4C7D-A971-AD3D648B5378}" destId="{FF2E128A-8E50-44D5-A201-D6D5EC5A4634}" srcOrd="8" destOrd="0" presId="urn:microsoft.com/office/officeart/2005/8/layout/radial4"/>
    <dgm:cxn modelId="{DCBCA0C1-0801-4C26-B47E-76B1E969C622}" type="presParOf" srcId="{BA671F99-E99E-4C7D-A971-AD3D648B5378}" destId="{7A7F89CD-D7E1-49D7-8F6B-EC5ADD0E7E11}" srcOrd="9" destOrd="0" presId="urn:microsoft.com/office/officeart/2005/8/layout/radial4"/>
    <dgm:cxn modelId="{9D446981-7DC0-4C22-B997-B9255C14DB6C}" type="presParOf" srcId="{BA671F99-E99E-4C7D-A971-AD3D648B5378}" destId="{410FB2E4-61EF-4713-84CF-94B6EB72D08B}" srcOrd="10" destOrd="0" presId="urn:microsoft.com/office/officeart/2005/8/layout/radial4"/>
    <dgm:cxn modelId="{C43041BA-0AFE-47A6-A98E-02F0A6472A78}" type="presParOf" srcId="{BA671F99-E99E-4C7D-A971-AD3D648B5378}" destId="{876D54AD-D0E7-41BB-9BC6-F264EB2EF517}" srcOrd="11" destOrd="0" presId="urn:microsoft.com/office/officeart/2005/8/layout/radial4"/>
    <dgm:cxn modelId="{20A1F665-1F9E-4E87-B573-D9A9CB559F9B}" type="presParOf" srcId="{BA671F99-E99E-4C7D-A971-AD3D648B5378}" destId="{55BEA25A-769D-4B15-A68D-2B215B4BD947}" srcOrd="12" destOrd="0" presId="urn:microsoft.com/office/officeart/2005/8/layout/radial4"/>
    <dgm:cxn modelId="{275C04AA-2534-4241-B383-D3B74B8C0022}" type="presParOf" srcId="{BA671F99-E99E-4C7D-A971-AD3D648B5378}" destId="{525BBC7F-28D8-44F1-B28C-303B0AEAB505}" srcOrd="13" destOrd="0" presId="urn:microsoft.com/office/officeart/2005/8/layout/radial4"/>
    <dgm:cxn modelId="{687EC0C1-B74C-4C72-9BD2-88A24C97FFF0}" type="presParOf" srcId="{BA671F99-E99E-4C7D-A971-AD3D648B5378}" destId="{6EEBB942-CA70-41C7-B546-6BB4BD6CEF21}" srcOrd="14" destOrd="0" presId="urn:microsoft.com/office/officeart/2005/8/layout/radial4"/>
    <dgm:cxn modelId="{EBF8F009-E6B2-401D-A797-D205A2AC2FA1}" type="presParOf" srcId="{BA671F99-E99E-4C7D-A971-AD3D648B5378}" destId="{E9040D46-69CC-4A80-8E5C-7A3912D383AB}" srcOrd="15" destOrd="0" presId="urn:microsoft.com/office/officeart/2005/8/layout/radial4"/>
    <dgm:cxn modelId="{48801A07-1242-4E69-97B6-676391A9BA82}" type="presParOf" srcId="{BA671F99-E99E-4C7D-A971-AD3D648B5378}" destId="{47FBD5E8-F63C-4464-BD3B-143FA70B9312}" srcOrd="16" destOrd="0" presId="urn:microsoft.com/office/officeart/2005/8/layout/radial4"/>
    <dgm:cxn modelId="{7E9DE3FE-0C8D-4FA3-80D9-CBB2DBE584DD}" type="presParOf" srcId="{BA671F99-E99E-4C7D-A971-AD3D648B5378}" destId="{0BA7F53C-483C-45D6-BF6F-611D2D3695BC}" srcOrd="17" destOrd="0" presId="urn:microsoft.com/office/officeart/2005/8/layout/radial4"/>
    <dgm:cxn modelId="{B85CBFF0-0845-42BD-93C2-969A4F649330}" type="presParOf" srcId="{BA671F99-E99E-4C7D-A971-AD3D648B5378}" destId="{A92EDB0B-E8B5-4F26-B3C6-E5B44C1BF9D7}" srcOrd="18" destOrd="0" presId="urn:microsoft.com/office/officeart/2005/8/layout/radial4"/>
    <dgm:cxn modelId="{A0BF3296-CE88-467A-936A-A38916D0AD23}" type="presParOf" srcId="{BA671F99-E99E-4C7D-A971-AD3D648B5378}" destId="{90F7D5DB-3D99-42AC-AB8D-8A302D3225F3}" srcOrd="19" destOrd="0" presId="urn:microsoft.com/office/officeart/2005/8/layout/radial4"/>
    <dgm:cxn modelId="{7C6E95C0-DAE6-4EB7-A36E-E2AB0D07F234}" type="presParOf" srcId="{BA671F99-E99E-4C7D-A971-AD3D648B5378}" destId="{79C2A874-9913-4410-BE1E-48C191BDB835}" srcOrd="20" destOrd="0" presId="urn:microsoft.com/office/officeart/2005/8/layout/radial4"/>
    <dgm:cxn modelId="{57D0BCFA-E679-4712-A40A-A1E908E77052}" type="presParOf" srcId="{BA671F99-E99E-4C7D-A971-AD3D648B5378}" destId="{E9677648-00B9-43EA-B60E-533F96311B8D}" srcOrd="21" destOrd="0" presId="urn:microsoft.com/office/officeart/2005/8/layout/radial4"/>
    <dgm:cxn modelId="{AA81A065-F71C-4D9C-AC82-EFB3CD73477C}" type="presParOf" srcId="{BA671F99-E99E-4C7D-A971-AD3D648B5378}" destId="{7F4C48B4-DC83-4485-9039-413DADEA927E}" srcOrd="22" destOrd="0" presId="urn:microsoft.com/office/officeart/2005/8/layout/radial4"/>
    <dgm:cxn modelId="{894D0377-1849-4B7A-A67F-92CB818F4810}" type="presParOf" srcId="{BA671F99-E99E-4C7D-A971-AD3D648B5378}" destId="{BC9D88B6-5831-4397-BF28-2A75DDEF990B}" srcOrd="23" destOrd="0" presId="urn:microsoft.com/office/officeart/2005/8/layout/radial4"/>
    <dgm:cxn modelId="{33A525FC-6FC5-42C8-822F-1D8BD06EBF2A}" type="presParOf" srcId="{BA671F99-E99E-4C7D-A971-AD3D648B5378}" destId="{A470FDAA-CD79-456C-923D-11A53FAA7FFA}" srcOrd="2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726A14-ACCF-48F7-B845-1EBAA6F4A77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C1F3EA-CBBF-4F15-979E-0592756E989C}">
      <dgm:prSet phldrT="[Text]"/>
      <dgm:spPr/>
      <dgm:t>
        <a:bodyPr/>
        <a:lstStyle/>
        <a:p>
          <a:r>
            <a:rPr lang="en-US" dirty="0"/>
            <a:t>Explore</a:t>
          </a:r>
        </a:p>
      </dgm:t>
    </dgm:pt>
    <dgm:pt modelId="{C580536D-D0DC-4DB1-AD24-B1FD5E71914D}" type="parTrans" cxnId="{5A233A57-C5AE-4A9A-AF4A-65E4B1B8C2B7}">
      <dgm:prSet/>
      <dgm:spPr/>
      <dgm:t>
        <a:bodyPr/>
        <a:lstStyle/>
        <a:p>
          <a:endParaRPr lang="en-US"/>
        </a:p>
      </dgm:t>
    </dgm:pt>
    <dgm:pt modelId="{A7444B07-8496-4B5A-AEB9-D7B6DB4156DF}" type="sibTrans" cxnId="{5A233A57-C5AE-4A9A-AF4A-65E4B1B8C2B7}">
      <dgm:prSet/>
      <dgm:spPr/>
      <dgm:t>
        <a:bodyPr/>
        <a:lstStyle/>
        <a:p>
          <a:endParaRPr lang="en-US"/>
        </a:p>
      </dgm:t>
    </dgm:pt>
    <dgm:pt modelId="{6483BCD7-AA3F-4924-8046-9B061E3B1A88}">
      <dgm:prSet phldrT="[Text]"/>
      <dgm:spPr/>
      <dgm:t>
        <a:bodyPr/>
        <a:lstStyle/>
        <a:p>
          <a:r>
            <a:rPr lang="en-US" dirty="0"/>
            <a:t>Refine</a:t>
          </a:r>
        </a:p>
      </dgm:t>
    </dgm:pt>
    <dgm:pt modelId="{386A04BC-A6DE-48F8-A3AD-7204373D8A7B}" type="parTrans" cxnId="{EAE8DC9E-F91D-42CA-85B1-B2301E641726}">
      <dgm:prSet/>
      <dgm:spPr/>
      <dgm:t>
        <a:bodyPr/>
        <a:lstStyle/>
        <a:p>
          <a:endParaRPr lang="en-US"/>
        </a:p>
      </dgm:t>
    </dgm:pt>
    <dgm:pt modelId="{7CB3E865-0736-4233-AFCE-97C87D9D6ACB}" type="sibTrans" cxnId="{EAE8DC9E-F91D-42CA-85B1-B2301E641726}">
      <dgm:prSet/>
      <dgm:spPr/>
      <dgm:t>
        <a:bodyPr/>
        <a:lstStyle/>
        <a:p>
          <a:endParaRPr lang="en-US"/>
        </a:p>
      </dgm:t>
    </dgm:pt>
    <dgm:pt modelId="{B71077AB-0F0E-4B37-ADBF-98CE17281225}">
      <dgm:prSet phldrT="[Text]"/>
      <dgm:spPr/>
      <dgm:t>
        <a:bodyPr/>
        <a:lstStyle/>
        <a:p>
          <a:r>
            <a:rPr lang="en-US" dirty="0"/>
            <a:t>Work</a:t>
          </a:r>
        </a:p>
      </dgm:t>
    </dgm:pt>
    <dgm:pt modelId="{A7DB4079-7C5F-4907-B728-F61993854C75}" type="parTrans" cxnId="{A5F1F83F-C0CB-4C41-A0D9-0A95FBB9A1A9}">
      <dgm:prSet/>
      <dgm:spPr/>
      <dgm:t>
        <a:bodyPr/>
        <a:lstStyle/>
        <a:p>
          <a:endParaRPr lang="en-US"/>
        </a:p>
      </dgm:t>
    </dgm:pt>
    <dgm:pt modelId="{2DF2F365-D301-45DA-B3C9-E2D510B7F109}" type="sibTrans" cxnId="{A5F1F83F-C0CB-4C41-A0D9-0A95FBB9A1A9}">
      <dgm:prSet/>
      <dgm:spPr/>
      <dgm:t>
        <a:bodyPr/>
        <a:lstStyle/>
        <a:p>
          <a:endParaRPr lang="en-US"/>
        </a:p>
      </dgm:t>
    </dgm:pt>
    <dgm:pt modelId="{DDB929BD-A590-4EAB-802C-955CBE8EFF2C}" type="pres">
      <dgm:prSet presAssocID="{51726A14-ACCF-48F7-B845-1EBAA6F4A77D}" presName="rootnode" presStyleCnt="0">
        <dgm:presLayoutVars>
          <dgm:chMax/>
          <dgm:chPref/>
          <dgm:dir/>
          <dgm:animLvl val="lvl"/>
        </dgm:presLayoutVars>
      </dgm:prSet>
      <dgm:spPr/>
    </dgm:pt>
    <dgm:pt modelId="{8B26A536-4C7C-498A-A92E-2851D63F8526}" type="pres">
      <dgm:prSet presAssocID="{66C1F3EA-CBBF-4F15-979E-0592756E989C}" presName="composite" presStyleCnt="0"/>
      <dgm:spPr/>
    </dgm:pt>
    <dgm:pt modelId="{55D846C9-C6D5-4CFC-9B7F-23ACAFDFA30E}" type="pres">
      <dgm:prSet presAssocID="{66C1F3EA-CBBF-4F15-979E-0592756E989C}" presName="LShape" presStyleLbl="alignNode1" presStyleIdx="0" presStyleCnt="5"/>
      <dgm:spPr/>
    </dgm:pt>
    <dgm:pt modelId="{6F54E3AE-B1F2-436F-816F-D849FBCFD2A2}" type="pres">
      <dgm:prSet presAssocID="{66C1F3EA-CBBF-4F15-979E-0592756E989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8C12746-06DC-496E-A4E4-754DC46143BA}" type="pres">
      <dgm:prSet presAssocID="{66C1F3EA-CBBF-4F15-979E-0592756E989C}" presName="Triangle" presStyleLbl="alignNode1" presStyleIdx="1" presStyleCnt="5"/>
      <dgm:spPr/>
    </dgm:pt>
    <dgm:pt modelId="{BF0CF625-D94F-425B-BBFB-54120B33B24A}" type="pres">
      <dgm:prSet presAssocID="{A7444B07-8496-4B5A-AEB9-D7B6DB4156DF}" presName="sibTrans" presStyleCnt="0"/>
      <dgm:spPr/>
    </dgm:pt>
    <dgm:pt modelId="{2A2BBF7B-2D9D-49BD-BE4D-2DAC3DB4CD16}" type="pres">
      <dgm:prSet presAssocID="{A7444B07-8496-4B5A-AEB9-D7B6DB4156DF}" presName="space" presStyleCnt="0"/>
      <dgm:spPr/>
    </dgm:pt>
    <dgm:pt modelId="{FD37A29C-283E-40A3-87B8-C89223531D44}" type="pres">
      <dgm:prSet presAssocID="{6483BCD7-AA3F-4924-8046-9B061E3B1A88}" presName="composite" presStyleCnt="0"/>
      <dgm:spPr/>
    </dgm:pt>
    <dgm:pt modelId="{8AF03549-3E4A-4DEB-8016-C1B6FBADD187}" type="pres">
      <dgm:prSet presAssocID="{6483BCD7-AA3F-4924-8046-9B061E3B1A88}" presName="LShape" presStyleLbl="alignNode1" presStyleIdx="2" presStyleCnt="5"/>
      <dgm:spPr/>
    </dgm:pt>
    <dgm:pt modelId="{3DB7AFC9-56EC-4951-859B-D3984B3A0515}" type="pres">
      <dgm:prSet presAssocID="{6483BCD7-AA3F-4924-8046-9B061E3B1A8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4867436-6D49-4CB1-8B3E-319B41E5728A}" type="pres">
      <dgm:prSet presAssocID="{6483BCD7-AA3F-4924-8046-9B061E3B1A88}" presName="Triangle" presStyleLbl="alignNode1" presStyleIdx="3" presStyleCnt="5"/>
      <dgm:spPr/>
    </dgm:pt>
    <dgm:pt modelId="{DAA3D410-35F4-45C2-A173-6307A456BE76}" type="pres">
      <dgm:prSet presAssocID="{7CB3E865-0736-4233-AFCE-97C87D9D6ACB}" presName="sibTrans" presStyleCnt="0"/>
      <dgm:spPr/>
    </dgm:pt>
    <dgm:pt modelId="{E1ECCA5F-35AB-4D1D-A739-9C01AB060EBA}" type="pres">
      <dgm:prSet presAssocID="{7CB3E865-0736-4233-AFCE-97C87D9D6ACB}" presName="space" presStyleCnt="0"/>
      <dgm:spPr/>
    </dgm:pt>
    <dgm:pt modelId="{33004742-92DA-48B1-9E98-8D10B5529EC3}" type="pres">
      <dgm:prSet presAssocID="{B71077AB-0F0E-4B37-ADBF-98CE17281225}" presName="composite" presStyleCnt="0"/>
      <dgm:spPr/>
    </dgm:pt>
    <dgm:pt modelId="{6ED28304-F491-4419-9513-415C58849A64}" type="pres">
      <dgm:prSet presAssocID="{B71077AB-0F0E-4B37-ADBF-98CE17281225}" presName="LShape" presStyleLbl="alignNode1" presStyleIdx="4" presStyleCnt="5"/>
      <dgm:spPr/>
    </dgm:pt>
    <dgm:pt modelId="{EAE99D0E-A4A0-4193-A283-A7708E3CA595}" type="pres">
      <dgm:prSet presAssocID="{B71077AB-0F0E-4B37-ADBF-98CE1728122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F97C407-1210-47BF-9DA3-FD55FB596EE8}" type="presOf" srcId="{66C1F3EA-CBBF-4F15-979E-0592756E989C}" destId="{6F54E3AE-B1F2-436F-816F-D849FBCFD2A2}" srcOrd="0" destOrd="0" presId="urn:microsoft.com/office/officeart/2009/3/layout/StepUpProcess"/>
    <dgm:cxn modelId="{6E5AEB33-3C25-4F56-98FE-EA44B090356F}" type="presOf" srcId="{B71077AB-0F0E-4B37-ADBF-98CE17281225}" destId="{EAE99D0E-A4A0-4193-A283-A7708E3CA595}" srcOrd="0" destOrd="0" presId="urn:microsoft.com/office/officeart/2009/3/layout/StepUpProcess"/>
    <dgm:cxn modelId="{A5F1F83F-C0CB-4C41-A0D9-0A95FBB9A1A9}" srcId="{51726A14-ACCF-48F7-B845-1EBAA6F4A77D}" destId="{B71077AB-0F0E-4B37-ADBF-98CE17281225}" srcOrd="2" destOrd="0" parTransId="{A7DB4079-7C5F-4907-B728-F61993854C75}" sibTransId="{2DF2F365-D301-45DA-B3C9-E2D510B7F109}"/>
    <dgm:cxn modelId="{5A233A57-C5AE-4A9A-AF4A-65E4B1B8C2B7}" srcId="{51726A14-ACCF-48F7-B845-1EBAA6F4A77D}" destId="{66C1F3EA-CBBF-4F15-979E-0592756E989C}" srcOrd="0" destOrd="0" parTransId="{C580536D-D0DC-4DB1-AD24-B1FD5E71914D}" sibTransId="{A7444B07-8496-4B5A-AEB9-D7B6DB4156DF}"/>
    <dgm:cxn modelId="{EAE8DC9E-F91D-42CA-85B1-B2301E641726}" srcId="{51726A14-ACCF-48F7-B845-1EBAA6F4A77D}" destId="{6483BCD7-AA3F-4924-8046-9B061E3B1A88}" srcOrd="1" destOrd="0" parTransId="{386A04BC-A6DE-48F8-A3AD-7204373D8A7B}" sibTransId="{7CB3E865-0736-4233-AFCE-97C87D9D6ACB}"/>
    <dgm:cxn modelId="{B8D9AFCE-8CE3-4C74-9B76-A5E58525B660}" type="presOf" srcId="{6483BCD7-AA3F-4924-8046-9B061E3B1A88}" destId="{3DB7AFC9-56EC-4951-859B-D3984B3A0515}" srcOrd="0" destOrd="0" presId="urn:microsoft.com/office/officeart/2009/3/layout/StepUpProcess"/>
    <dgm:cxn modelId="{572312E1-1334-499B-AFE9-342370A43A8A}" type="presOf" srcId="{51726A14-ACCF-48F7-B845-1EBAA6F4A77D}" destId="{DDB929BD-A590-4EAB-802C-955CBE8EFF2C}" srcOrd="0" destOrd="0" presId="urn:microsoft.com/office/officeart/2009/3/layout/StepUpProcess"/>
    <dgm:cxn modelId="{5BB36ED2-41EE-4FFE-A408-2CF82567314A}" type="presParOf" srcId="{DDB929BD-A590-4EAB-802C-955CBE8EFF2C}" destId="{8B26A536-4C7C-498A-A92E-2851D63F8526}" srcOrd="0" destOrd="0" presId="urn:microsoft.com/office/officeart/2009/3/layout/StepUpProcess"/>
    <dgm:cxn modelId="{0483C897-3DAF-4066-B5B1-C56B9D2F2111}" type="presParOf" srcId="{8B26A536-4C7C-498A-A92E-2851D63F8526}" destId="{55D846C9-C6D5-4CFC-9B7F-23ACAFDFA30E}" srcOrd="0" destOrd="0" presId="urn:microsoft.com/office/officeart/2009/3/layout/StepUpProcess"/>
    <dgm:cxn modelId="{B71070D0-7FD2-48D3-A4B9-4E9ED289B425}" type="presParOf" srcId="{8B26A536-4C7C-498A-A92E-2851D63F8526}" destId="{6F54E3AE-B1F2-436F-816F-D849FBCFD2A2}" srcOrd="1" destOrd="0" presId="urn:microsoft.com/office/officeart/2009/3/layout/StepUpProcess"/>
    <dgm:cxn modelId="{ACCCD444-D651-4F55-BC17-722F1B42088A}" type="presParOf" srcId="{8B26A536-4C7C-498A-A92E-2851D63F8526}" destId="{F8C12746-06DC-496E-A4E4-754DC46143BA}" srcOrd="2" destOrd="0" presId="urn:microsoft.com/office/officeart/2009/3/layout/StepUpProcess"/>
    <dgm:cxn modelId="{F97B3CF1-B15D-4486-91AC-39243E8BD73D}" type="presParOf" srcId="{DDB929BD-A590-4EAB-802C-955CBE8EFF2C}" destId="{BF0CF625-D94F-425B-BBFB-54120B33B24A}" srcOrd="1" destOrd="0" presId="urn:microsoft.com/office/officeart/2009/3/layout/StepUpProcess"/>
    <dgm:cxn modelId="{36C540F1-D2F8-4064-95C8-C1D17C904029}" type="presParOf" srcId="{BF0CF625-D94F-425B-BBFB-54120B33B24A}" destId="{2A2BBF7B-2D9D-49BD-BE4D-2DAC3DB4CD16}" srcOrd="0" destOrd="0" presId="urn:microsoft.com/office/officeart/2009/3/layout/StepUpProcess"/>
    <dgm:cxn modelId="{855011CB-A781-4AFE-B9E1-A85236850B40}" type="presParOf" srcId="{DDB929BD-A590-4EAB-802C-955CBE8EFF2C}" destId="{FD37A29C-283E-40A3-87B8-C89223531D44}" srcOrd="2" destOrd="0" presId="urn:microsoft.com/office/officeart/2009/3/layout/StepUpProcess"/>
    <dgm:cxn modelId="{0D41F32A-17FC-4D50-B746-11DE793E2BFD}" type="presParOf" srcId="{FD37A29C-283E-40A3-87B8-C89223531D44}" destId="{8AF03549-3E4A-4DEB-8016-C1B6FBADD187}" srcOrd="0" destOrd="0" presId="urn:microsoft.com/office/officeart/2009/3/layout/StepUpProcess"/>
    <dgm:cxn modelId="{B97929CB-AAB1-4A69-8639-D8FA7865D69B}" type="presParOf" srcId="{FD37A29C-283E-40A3-87B8-C89223531D44}" destId="{3DB7AFC9-56EC-4951-859B-D3984B3A0515}" srcOrd="1" destOrd="0" presId="urn:microsoft.com/office/officeart/2009/3/layout/StepUpProcess"/>
    <dgm:cxn modelId="{93298025-F525-4BBB-8A6F-9D99346E5D83}" type="presParOf" srcId="{FD37A29C-283E-40A3-87B8-C89223531D44}" destId="{34867436-6D49-4CB1-8B3E-319B41E5728A}" srcOrd="2" destOrd="0" presId="urn:microsoft.com/office/officeart/2009/3/layout/StepUpProcess"/>
    <dgm:cxn modelId="{CA8EBB8F-0BDF-4260-B89F-D05EC61B42E3}" type="presParOf" srcId="{DDB929BD-A590-4EAB-802C-955CBE8EFF2C}" destId="{DAA3D410-35F4-45C2-A173-6307A456BE76}" srcOrd="3" destOrd="0" presId="urn:microsoft.com/office/officeart/2009/3/layout/StepUpProcess"/>
    <dgm:cxn modelId="{8ACD4219-2598-487B-96C9-CA5CBEF548B8}" type="presParOf" srcId="{DAA3D410-35F4-45C2-A173-6307A456BE76}" destId="{E1ECCA5F-35AB-4D1D-A739-9C01AB060EBA}" srcOrd="0" destOrd="0" presId="urn:microsoft.com/office/officeart/2009/3/layout/StepUpProcess"/>
    <dgm:cxn modelId="{3CACA74F-19A9-42C4-BC14-B39DB69C11AF}" type="presParOf" srcId="{DDB929BD-A590-4EAB-802C-955CBE8EFF2C}" destId="{33004742-92DA-48B1-9E98-8D10B5529EC3}" srcOrd="4" destOrd="0" presId="urn:microsoft.com/office/officeart/2009/3/layout/StepUpProcess"/>
    <dgm:cxn modelId="{73CF8366-8A65-4233-A793-AB981F3EF63C}" type="presParOf" srcId="{33004742-92DA-48B1-9E98-8D10B5529EC3}" destId="{6ED28304-F491-4419-9513-415C58849A64}" srcOrd="0" destOrd="0" presId="urn:microsoft.com/office/officeart/2009/3/layout/StepUpProcess"/>
    <dgm:cxn modelId="{71E02D79-AEB4-46BE-8E05-DB87FDA85ED5}" type="presParOf" srcId="{33004742-92DA-48B1-9E98-8D10B5529EC3}" destId="{EAE99D0E-A4A0-4193-A283-A7708E3CA59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80052C-52DF-42FC-BE1C-5280693472F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ED40DA2-CBB9-406E-B369-FB62103485E6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Research Interest form</a:t>
          </a:r>
          <a:endParaRPr lang="en-US" dirty="0"/>
        </a:p>
      </dgm:t>
    </dgm:pt>
    <dgm:pt modelId="{C0E95378-63F1-48BC-9A4E-1C45F6F24B26}" type="parTrans" cxnId="{A76ECE5C-25C3-42CD-8A59-DE1C675A4161}">
      <dgm:prSet/>
      <dgm:spPr/>
      <dgm:t>
        <a:bodyPr/>
        <a:lstStyle/>
        <a:p>
          <a:endParaRPr lang="en-US"/>
        </a:p>
      </dgm:t>
    </dgm:pt>
    <dgm:pt modelId="{178A558F-3FB0-4501-A939-C8991E193ED4}" type="sibTrans" cxnId="{A76ECE5C-25C3-42CD-8A59-DE1C675A4161}">
      <dgm:prSet/>
      <dgm:spPr/>
      <dgm:t>
        <a:bodyPr/>
        <a:lstStyle/>
        <a:p>
          <a:endParaRPr lang="en-US"/>
        </a:p>
      </dgm:t>
    </dgm:pt>
    <dgm:pt modelId="{29AD0080-A872-49BB-AA7E-97AF3701C414}">
      <dgm:prSet phldrT="[Text]" custT="1"/>
      <dgm:spPr/>
      <dgm:t>
        <a:bodyPr/>
        <a:lstStyle/>
        <a:p>
          <a:r>
            <a:rPr lang="en-US" sz="900" dirty="0"/>
            <a:t>Input your specialty and/or research interest</a:t>
          </a:r>
        </a:p>
      </dgm:t>
    </dgm:pt>
    <dgm:pt modelId="{E308ADA3-4673-415D-B8B9-7EB051B74C1B}" type="parTrans" cxnId="{635B59DB-E6E2-445A-B7F9-48CAF6D2EB62}">
      <dgm:prSet/>
      <dgm:spPr/>
      <dgm:t>
        <a:bodyPr/>
        <a:lstStyle/>
        <a:p>
          <a:endParaRPr lang="en-US"/>
        </a:p>
      </dgm:t>
    </dgm:pt>
    <dgm:pt modelId="{B73BC9E1-17EB-4D8A-9BAD-ECC66FA4C236}" type="sibTrans" cxnId="{635B59DB-E6E2-445A-B7F9-48CAF6D2EB62}">
      <dgm:prSet/>
      <dgm:spPr/>
      <dgm:t>
        <a:bodyPr/>
        <a:lstStyle/>
        <a:p>
          <a:endParaRPr lang="en-US"/>
        </a:p>
      </dgm:t>
    </dgm:pt>
    <dgm:pt modelId="{68FAD6F1-9261-4EF5-B2A1-D1851DE2265B}">
      <dgm:prSet phldrT="[Text]"/>
      <dgm:spPr/>
      <dgm:t>
        <a:bodyPr/>
        <a:lstStyle/>
        <a:p>
          <a:r>
            <a:rPr lang="en-US" dirty="0"/>
            <a:t>Consider available resources</a:t>
          </a:r>
        </a:p>
      </dgm:t>
    </dgm:pt>
    <dgm:pt modelId="{99DEC113-5816-4439-AFC6-3AD080178672}" type="parTrans" cxnId="{E992874B-4C21-4630-8831-18623B81B21E}">
      <dgm:prSet/>
      <dgm:spPr/>
      <dgm:t>
        <a:bodyPr/>
        <a:lstStyle/>
        <a:p>
          <a:endParaRPr lang="en-US"/>
        </a:p>
      </dgm:t>
    </dgm:pt>
    <dgm:pt modelId="{0D3148FA-5370-4E07-93D0-CDDB127E0D89}" type="sibTrans" cxnId="{E992874B-4C21-4630-8831-18623B81B21E}">
      <dgm:prSet/>
      <dgm:spPr/>
      <dgm:t>
        <a:bodyPr/>
        <a:lstStyle/>
        <a:p>
          <a:endParaRPr lang="en-US"/>
        </a:p>
      </dgm:t>
    </dgm:pt>
    <dgm:pt modelId="{7C7BB7C8-A4FD-4E1F-B66F-848BF69C8969}">
      <dgm:prSet phldrT="[Text]" custT="1"/>
      <dgm:spPr/>
      <dgm:t>
        <a:bodyPr/>
        <a:lstStyle/>
        <a:p>
          <a:r>
            <a:rPr lang="en-US" sz="800" dirty="0" err="1"/>
            <a:t>MyVista</a:t>
          </a:r>
          <a:endParaRPr lang="en-US" sz="800" dirty="0"/>
        </a:p>
      </dgm:t>
    </dgm:pt>
    <dgm:pt modelId="{BE9D6EDC-6C83-42B1-ABFC-F079238D71B4}" type="parTrans" cxnId="{2056162F-7AF6-448F-8C87-007CC0381FE9}">
      <dgm:prSet/>
      <dgm:spPr/>
      <dgm:t>
        <a:bodyPr/>
        <a:lstStyle/>
        <a:p>
          <a:endParaRPr lang="en-US"/>
        </a:p>
      </dgm:t>
    </dgm:pt>
    <dgm:pt modelId="{F69D4466-18A3-45FA-9DCB-C9E3FC528B4E}" type="sibTrans" cxnId="{2056162F-7AF6-448F-8C87-007CC0381FE9}">
      <dgm:prSet/>
      <dgm:spPr/>
      <dgm:t>
        <a:bodyPr/>
        <a:lstStyle/>
        <a:p>
          <a:endParaRPr lang="en-US"/>
        </a:p>
      </dgm:t>
    </dgm:pt>
    <dgm:pt modelId="{44412B61-1417-45F6-883A-DD2A2C55B2CD}">
      <dgm:prSet phldrT="[Text]"/>
      <dgm:spPr/>
      <dgm:t>
        <a:bodyPr/>
        <a:lstStyle/>
        <a:p>
          <a:r>
            <a:rPr lang="en-US" dirty="0"/>
            <a:t>Survey the literature</a:t>
          </a:r>
        </a:p>
      </dgm:t>
    </dgm:pt>
    <dgm:pt modelId="{D9E4BF17-C8A0-400A-973F-347CFFFD574F}" type="parTrans" cxnId="{5ECEDAAA-2CA8-484A-B7B2-05687E330A9D}">
      <dgm:prSet/>
      <dgm:spPr/>
      <dgm:t>
        <a:bodyPr/>
        <a:lstStyle/>
        <a:p>
          <a:endParaRPr lang="en-US"/>
        </a:p>
      </dgm:t>
    </dgm:pt>
    <dgm:pt modelId="{977EDB71-7D1E-4259-A341-85994F5932E6}" type="sibTrans" cxnId="{5ECEDAAA-2CA8-484A-B7B2-05687E330A9D}">
      <dgm:prSet/>
      <dgm:spPr/>
      <dgm:t>
        <a:bodyPr/>
        <a:lstStyle/>
        <a:p>
          <a:endParaRPr lang="en-US"/>
        </a:p>
      </dgm:t>
    </dgm:pt>
    <dgm:pt modelId="{6C018C33-ABD2-4079-80C9-CD44D9DE47D9}">
      <dgm:prSet phldrT="[Text]" custT="1"/>
      <dgm:spPr/>
      <dgm:t>
        <a:bodyPr/>
        <a:lstStyle/>
        <a:p>
          <a:r>
            <a:rPr lang="en-US" sz="800" dirty="0"/>
            <a:t>Research Modules</a:t>
          </a:r>
        </a:p>
      </dgm:t>
    </dgm:pt>
    <dgm:pt modelId="{3F00C5EF-05FA-4D1F-8E1E-AFC3633C9FDC}" type="parTrans" cxnId="{FD77E366-39B9-4469-B6DA-510FD701DC23}">
      <dgm:prSet/>
      <dgm:spPr/>
      <dgm:t>
        <a:bodyPr/>
        <a:lstStyle/>
        <a:p>
          <a:endParaRPr lang="en-US"/>
        </a:p>
      </dgm:t>
    </dgm:pt>
    <dgm:pt modelId="{6F526AC0-7AE0-4260-8009-723035B37F34}" type="sibTrans" cxnId="{FD77E366-39B9-4469-B6DA-510FD701DC23}">
      <dgm:prSet/>
      <dgm:spPr/>
      <dgm:t>
        <a:bodyPr/>
        <a:lstStyle/>
        <a:p>
          <a:endParaRPr lang="en-US"/>
        </a:p>
      </dgm:t>
    </dgm:pt>
    <dgm:pt modelId="{CF26049A-942E-459D-BCFB-9F5F9215FC01}">
      <dgm:prSet phldrT="[Text]" custT="1"/>
      <dgm:spPr/>
      <dgm:t>
        <a:bodyPr/>
        <a:lstStyle/>
        <a:p>
          <a:r>
            <a:rPr lang="en-US" sz="800" dirty="0"/>
            <a:t>CITI Training</a:t>
          </a:r>
        </a:p>
      </dgm:t>
    </dgm:pt>
    <dgm:pt modelId="{05F074B2-7C6E-47CB-9A5D-55B39D7C3222}" type="parTrans" cxnId="{8BCA335F-0C56-4C59-90B7-1237D16431DC}">
      <dgm:prSet/>
      <dgm:spPr/>
      <dgm:t>
        <a:bodyPr/>
        <a:lstStyle/>
        <a:p>
          <a:endParaRPr lang="en-US"/>
        </a:p>
      </dgm:t>
    </dgm:pt>
    <dgm:pt modelId="{701E147B-6516-49DF-A616-3A4A5BCF3722}" type="sibTrans" cxnId="{8BCA335F-0C56-4C59-90B7-1237D16431DC}">
      <dgm:prSet/>
      <dgm:spPr/>
      <dgm:t>
        <a:bodyPr/>
        <a:lstStyle/>
        <a:p>
          <a:endParaRPr lang="en-US"/>
        </a:p>
      </dgm:t>
    </dgm:pt>
    <dgm:pt modelId="{F0AD6634-73C5-4DCB-B3B0-B90B78B4D36E}">
      <dgm:prSet phldrT="[Text]" custT="1"/>
      <dgm:spPr/>
      <dgm:t>
        <a:bodyPr/>
        <a:lstStyle/>
        <a:p>
          <a:r>
            <a:rPr lang="en-US" sz="800" dirty="0"/>
            <a:t>Zotero</a:t>
          </a:r>
        </a:p>
      </dgm:t>
    </dgm:pt>
    <dgm:pt modelId="{E8FC7FCF-921B-44B5-B7F7-72454554A5C7}" type="parTrans" cxnId="{C51C8DF7-C880-4E76-BAAB-7FD5D4FED958}">
      <dgm:prSet/>
      <dgm:spPr/>
      <dgm:t>
        <a:bodyPr/>
        <a:lstStyle/>
        <a:p>
          <a:endParaRPr lang="en-US"/>
        </a:p>
      </dgm:t>
    </dgm:pt>
    <dgm:pt modelId="{20A008C3-4D10-4A6B-8BE6-57F9540630DC}" type="sibTrans" cxnId="{C51C8DF7-C880-4E76-BAAB-7FD5D4FED958}">
      <dgm:prSet/>
      <dgm:spPr/>
      <dgm:t>
        <a:bodyPr/>
        <a:lstStyle/>
        <a:p>
          <a:endParaRPr lang="en-US"/>
        </a:p>
      </dgm:t>
    </dgm:pt>
    <dgm:pt modelId="{8C8A104D-3009-445E-B654-2EFAF8D08291}">
      <dgm:prSet phldrT="[Text]" custT="1"/>
      <dgm:spPr/>
      <dgm:t>
        <a:bodyPr/>
        <a:lstStyle/>
        <a:p>
          <a:r>
            <a:rPr lang="en-US" sz="800" dirty="0"/>
            <a:t>Research 101</a:t>
          </a:r>
        </a:p>
      </dgm:t>
    </dgm:pt>
    <dgm:pt modelId="{B7CBC20F-1F38-4C9C-B4E6-0921225B044F}" type="parTrans" cxnId="{DA3E307B-55F2-415F-A359-F636A397A1A7}">
      <dgm:prSet/>
      <dgm:spPr/>
      <dgm:t>
        <a:bodyPr/>
        <a:lstStyle/>
        <a:p>
          <a:endParaRPr lang="en-US"/>
        </a:p>
      </dgm:t>
    </dgm:pt>
    <dgm:pt modelId="{A46BFEF5-256E-4E93-B68C-ECC038306287}" type="sibTrans" cxnId="{DA3E307B-55F2-415F-A359-F636A397A1A7}">
      <dgm:prSet/>
      <dgm:spPr/>
      <dgm:t>
        <a:bodyPr/>
        <a:lstStyle/>
        <a:p>
          <a:endParaRPr lang="en-US"/>
        </a:p>
      </dgm:t>
    </dgm:pt>
    <dgm:pt modelId="{F3B571A0-2363-4617-940F-C848CF484F21}">
      <dgm:prSet phldrT="[Text]" custT="1"/>
      <dgm:spPr/>
      <dgm:t>
        <a:bodyPr/>
        <a:lstStyle/>
        <a:p>
          <a:r>
            <a:rPr lang="en-US" sz="800" dirty="0"/>
            <a:t>BMJ R to P</a:t>
          </a:r>
        </a:p>
      </dgm:t>
    </dgm:pt>
    <dgm:pt modelId="{574C325E-69A4-4935-A9A3-9153A2F864C2}" type="parTrans" cxnId="{16F5D2B6-683F-472B-85C1-79ED0A8F0BE9}">
      <dgm:prSet/>
      <dgm:spPr/>
      <dgm:t>
        <a:bodyPr/>
        <a:lstStyle/>
        <a:p>
          <a:endParaRPr lang="en-US"/>
        </a:p>
      </dgm:t>
    </dgm:pt>
    <dgm:pt modelId="{71838146-B262-4CB6-927E-3E633EAA7811}" type="sibTrans" cxnId="{16F5D2B6-683F-472B-85C1-79ED0A8F0BE9}">
      <dgm:prSet/>
      <dgm:spPr/>
      <dgm:t>
        <a:bodyPr/>
        <a:lstStyle/>
        <a:p>
          <a:endParaRPr lang="en-US"/>
        </a:p>
      </dgm:t>
    </dgm:pt>
    <dgm:pt modelId="{25B0AEAB-05E2-4B05-9655-9226C4569C24}">
      <dgm:prSet phldrT="[Text]" custT="1"/>
      <dgm:spPr/>
      <dgm:t>
        <a:bodyPr/>
        <a:lstStyle/>
        <a:p>
          <a:r>
            <a:rPr lang="en-US" sz="800" dirty="0"/>
            <a:t>Talk with peers and mentors</a:t>
          </a:r>
        </a:p>
      </dgm:t>
    </dgm:pt>
    <dgm:pt modelId="{0F7997A4-4057-40D8-AA0D-2E52929ED2C5}" type="parTrans" cxnId="{6FCD5107-D3FC-45F6-8E18-B03F4E86ADA7}">
      <dgm:prSet/>
      <dgm:spPr/>
      <dgm:t>
        <a:bodyPr/>
        <a:lstStyle/>
        <a:p>
          <a:endParaRPr lang="en-US"/>
        </a:p>
      </dgm:t>
    </dgm:pt>
    <dgm:pt modelId="{159E85CD-4240-4032-B4CE-577309C3C694}" type="sibTrans" cxnId="{6FCD5107-D3FC-45F6-8E18-B03F4E86ADA7}">
      <dgm:prSet/>
      <dgm:spPr/>
      <dgm:t>
        <a:bodyPr/>
        <a:lstStyle/>
        <a:p>
          <a:endParaRPr lang="en-US"/>
        </a:p>
      </dgm:t>
    </dgm:pt>
    <dgm:pt modelId="{32B8AA14-2C8D-4C03-B582-582BFEA1FCA4}">
      <dgm:prSet phldrT="[Text]" custT="1"/>
      <dgm:spPr/>
      <dgm:t>
        <a:bodyPr/>
        <a:lstStyle/>
        <a:p>
          <a:r>
            <a:rPr lang="en-US" sz="800" dirty="0"/>
            <a:t>Review Professional Organization Websites</a:t>
          </a:r>
        </a:p>
      </dgm:t>
    </dgm:pt>
    <dgm:pt modelId="{CE8FEBAF-4C6B-427F-89EF-95673419E875}" type="parTrans" cxnId="{24A52014-D41A-48D2-8D80-96BB7F3A313E}">
      <dgm:prSet/>
      <dgm:spPr/>
      <dgm:t>
        <a:bodyPr/>
        <a:lstStyle/>
        <a:p>
          <a:endParaRPr lang="en-US"/>
        </a:p>
      </dgm:t>
    </dgm:pt>
    <dgm:pt modelId="{EEE80E80-4E10-48AE-9E3A-8534628599A9}" type="sibTrans" cxnId="{24A52014-D41A-48D2-8D80-96BB7F3A313E}">
      <dgm:prSet/>
      <dgm:spPr/>
      <dgm:t>
        <a:bodyPr/>
        <a:lstStyle/>
        <a:p>
          <a:endParaRPr lang="en-US"/>
        </a:p>
      </dgm:t>
    </dgm:pt>
    <dgm:pt modelId="{39A26072-2968-420D-882B-DD24C2DD1682}">
      <dgm:prSet phldrT="[Text]"/>
      <dgm:spPr>
        <a:noFill/>
      </dgm:spPr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Shop the RVU Marketplace</a:t>
          </a:r>
          <a:endParaRPr lang="en-US" dirty="0"/>
        </a:p>
      </dgm:t>
    </dgm:pt>
    <dgm:pt modelId="{2EDB5FE6-BD92-444A-A59E-57EB1A52775A}" type="parTrans" cxnId="{855BBE65-3727-4586-9AAA-3F17A8B3379F}">
      <dgm:prSet/>
      <dgm:spPr/>
      <dgm:t>
        <a:bodyPr/>
        <a:lstStyle/>
        <a:p>
          <a:endParaRPr lang="en-US"/>
        </a:p>
      </dgm:t>
    </dgm:pt>
    <dgm:pt modelId="{21D3DA18-1969-4A91-BFC4-86D1AE3AF572}" type="sibTrans" cxnId="{855BBE65-3727-4586-9AAA-3F17A8B3379F}">
      <dgm:prSet/>
      <dgm:spPr/>
      <dgm:t>
        <a:bodyPr/>
        <a:lstStyle/>
        <a:p>
          <a:endParaRPr lang="en-US"/>
        </a:p>
      </dgm:t>
    </dgm:pt>
    <dgm:pt modelId="{E1ADEEDE-6728-4268-8506-4A79052F10C2}">
      <dgm:prSet phldrT="[Text]"/>
      <dgm:spPr/>
      <dgm:t>
        <a:bodyPr/>
        <a:lstStyle/>
        <a:p>
          <a:r>
            <a:rPr lang="en-US" dirty="0"/>
            <a:t>All students should read at least 5 papers on the topic</a:t>
          </a:r>
        </a:p>
      </dgm:t>
    </dgm:pt>
    <dgm:pt modelId="{C9CAC883-FD82-466B-BB4A-FFBFEAF2279C}" type="parTrans" cxnId="{C47A9FF1-B339-4548-9E40-0C3B36011E5E}">
      <dgm:prSet/>
      <dgm:spPr/>
      <dgm:t>
        <a:bodyPr/>
        <a:lstStyle/>
        <a:p>
          <a:endParaRPr lang="en-US"/>
        </a:p>
      </dgm:t>
    </dgm:pt>
    <dgm:pt modelId="{845C093C-F660-4971-B6B7-909657212C1A}" type="sibTrans" cxnId="{C47A9FF1-B339-4548-9E40-0C3B36011E5E}">
      <dgm:prSet/>
      <dgm:spPr/>
      <dgm:t>
        <a:bodyPr/>
        <a:lstStyle/>
        <a:p>
          <a:endParaRPr lang="en-US"/>
        </a:p>
      </dgm:t>
    </dgm:pt>
    <dgm:pt modelId="{DFA26608-2AAC-48F6-9F3D-E096FFD3E5FC}" type="pres">
      <dgm:prSet presAssocID="{2680052C-52DF-42FC-BE1C-5280693472FD}" presName="rootnode" presStyleCnt="0">
        <dgm:presLayoutVars>
          <dgm:chMax/>
          <dgm:chPref/>
          <dgm:dir/>
          <dgm:animLvl val="lvl"/>
        </dgm:presLayoutVars>
      </dgm:prSet>
      <dgm:spPr/>
    </dgm:pt>
    <dgm:pt modelId="{FB2164EF-C63E-4E26-A02E-ED9C4E1F7E57}" type="pres">
      <dgm:prSet presAssocID="{9ED40DA2-CBB9-406E-B369-FB62103485E6}" presName="composite" presStyleCnt="0"/>
      <dgm:spPr/>
    </dgm:pt>
    <dgm:pt modelId="{2847A26A-A3D5-405F-A03D-2337B8C7D6B8}" type="pres">
      <dgm:prSet presAssocID="{9ED40DA2-CBB9-406E-B369-FB62103485E6}" presName="bentUpArrow1" presStyleLbl="alignImgPlace1" presStyleIdx="0" presStyleCnt="3"/>
      <dgm:spPr/>
    </dgm:pt>
    <dgm:pt modelId="{3D6A0AD4-A299-4A79-B455-2B4B652E4628}" type="pres">
      <dgm:prSet presAssocID="{9ED40DA2-CBB9-406E-B369-FB62103485E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CB2C651F-5C46-435D-A679-A553744EE415}" type="pres">
      <dgm:prSet presAssocID="{9ED40DA2-CBB9-406E-B369-FB62103485E6}" presName="ChildText" presStyleLbl="revTx" presStyleIdx="0" presStyleCnt="3" custScaleX="184676" custLinFactNeighborX="46716" custLinFactNeighborY="-3754">
        <dgm:presLayoutVars>
          <dgm:chMax val="0"/>
          <dgm:chPref val="0"/>
          <dgm:bulletEnabled val="1"/>
        </dgm:presLayoutVars>
      </dgm:prSet>
      <dgm:spPr/>
    </dgm:pt>
    <dgm:pt modelId="{2F2B08C0-26B7-4690-AD47-27AC25B2789D}" type="pres">
      <dgm:prSet presAssocID="{178A558F-3FB0-4501-A939-C8991E193ED4}" presName="sibTrans" presStyleCnt="0"/>
      <dgm:spPr/>
    </dgm:pt>
    <dgm:pt modelId="{7F19B410-0061-49AB-9B5F-6DC11C698661}" type="pres">
      <dgm:prSet presAssocID="{68FAD6F1-9261-4EF5-B2A1-D1851DE2265B}" presName="composite" presStyleCnt="0"/>
      <dgm:spPr/>
    </dgm:pt>
    <dgm:pt modelId="{3676891D-0055-461F-BDB2-18DE17F28416}" type="pres">
      <dgm:prSet presAssocID="{68FAD6F1-9261-4EF5-B2A1-D1851DE2265B}" presName="bentUpArrow1" presStyleLbl="alignImgPlace1" presStyleIdx="1" presStyleCnt="3"/>
      <dgm:spPr/>
    </dgm:pt>
    <dgm:pt modelId="{F1C247CD-FEE9-4DE2-A299-465F5AB603BF}" type="pres">
      <dgm:prSet presAssocID="{68FAD6F1-9261-4EF5-B2A1-D1851DE2265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C07A19CC-7DF8-4379-9AC1-14EF827B72F0}" type="pres">
      <dgm:prSet presAssocID="{68FAD6F1-9261-4EF5-B2A1-D1851DE2265B}" presName="ChildText" presStyleLbl="revTx" presStyleIdx="1" presStyleCnt="3" custScaleX="230368" custScaleY="180258" custLinFactNeighborX="72228" custLinFactNeighborY="-24916">
        <dgm:presLayoutVars>
          <dgm:chMax val="0"/>
          <dgm:chPref val="0"/>
          <dgm:bulletEnabled val="1"/>
        </dgm:presLayoutVars>
      </dgm:prSet>
      <dgm:spPr/>
    </dgm:pt>
    <dgm:pt modelId="{298C938D-E551-43AB-B76B-B759550FB601}" type="pres">
      <dgm:prSet presAssocID="{0D3148FA-5370-4E07-93D0-CDDB127E0D89}" presName="sibTrans" presStyleCnt="0"/>
      <dgm:spPr/>
    </dgm:pt>
    <dgm:pt modelId="{29CC8567-29F4-4145-B6F2-7CC8B23E3AF6}" type="pres">
      <dgm:prSet presAssocID="{44412B61-1417-45F6-883A-DD2A2C55B2CD}" presName="composite" presStyleCnt="0"/>
      <dgm:spPr/>
    </dgm:pt>
    <dgm:pt modelId="{6909DD91-177F-4BE0-AAC5-CFCA9E885F19}" type="pres">
      <dgm:prSet presAssocID="{44412B61-1417-45F6-883A-DD2A2C55B2CD}" presName="bentUpArrow1" presStyleLbl="alignImgPlace1" presStyleIdx="2" presStyleCnt="3"/>
      <dgm:spPr/>
    </dgm:pt>
    <dgm:pt modelId="{28832636-F073-45DC-9ABF-675CD7281679}" type="pres">
      <dgm:prSet presAssocID="{44412B61-1417-45F6-883A-DD2A2C55B2CD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2BA70245-6A78-4F29-B1AD-C6B46758EBD5}" type="pres">
      <dgm:prSet presAssocID="{44412B61-1417-45F6-883A-DD2A2C55B2CD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E9D44E8-EFF4-4B8C-8A85-5FFD5036D16B}" type="pres">
      <dgm:prSet presAssocID="{977EDB71-7D1E-4259-A341-85994F5932E6}" presName="sibTrans" presStyleCnt="0"/>
      <dgm:spPr/>
    </dgm:pt>
    <dgm:pt modelId="{7B40883C-2B46-4ADC-9C73-70B76C2648DB}" type="pres">
      <dgm:prSet presAssocID="{39A26072-2968-420D-882B-DD24C2DD1682}" presName="composite" presStyleCnt="0"/>
      <dgm:spPr/>
    </dgm:pt>
    <dgm:pt modelId="{D98121DB-E6EF-45DA-9B43-2F207C38F098}" type="pres">
      <dgm:prSet presAssocID="{39A26072-2968-420D-882B-DD24C2DD1682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6FCD5107-D3FC-45F6-8E18-B03F4E86ADA7}" srcId="{68FAD6F1-9261-4EF5-B2A1-D1851DE2265B}" destId="{25B0AEAB-05E2-4B05-9655-9226C4569C24}" srcOrd="6" destOrd="0" parTransId="{0F7997A4-4057-40D8-AA0D-2E52929ED2C5}" sibTransId="{159E85CD-4240-4032-B4CE-577309C3C694}"/>
    <dgm:cxn modelId="{B5049812-B7B4-4928-8645-ED72CAF1EA20}" type="presOf" srcId="{2680052C-52DF-42FC-BE1C-5280693472FD}" destId="{DFA26608-2AAC-48F6-9F3D-E096FFD3E5FC}" srcOrd="0" destOrd="0" presId="urn:microsoft.com/office/officeart/2005/8/layout/StepDownProcess"/>
    <dgm:cxn modelId="{24A52014-D41A-48D2-8D80-96BB7F3A313E}" srcId="{68FAD6F1-9261-4EF5-B2A1-D1851DE2265B}" destId="{32B8AA14-2C8D-4C03-B582-582BFEA1FCA4}" srcOrd="7" destOrd="0" parTransId="{CE8FEBAF-4C6B-427F-89EF-95673419E875}" sibTransId="{EEE80E80-4E10-48AE-9E3A-8534628599A9}"/>
    <dgm:cxn modelId="{EDBE681D-B329-4EA6-8AC8-99347CFE2535}" type="presOf" srcId="{68FAD6F1-9261-4EF5-B2A1-D1851DE2265B}" destId="{F1C247CD-FEE9-4DE2-A299-465F5AB603BF}" srcOrd="0" destOrd="0" presId="urn:microsoft.com/office/officeart/2005/8/layout/StepDownProcess"/>
    <dgm:cxn modelId="{780DEA21-0E93-42C5-A50E-F22935695214}" type="presOf" srcId="{CF26049A-942E-459D-BCFB-9F5F9215FC01}" destId="{C07A19CC-7DF8-4379-9AC1-14EF827B72F0}" srcOrd="0" destOrd="2" presId="urn:microsoft.com/office/officeart/2005/8/layout/StepDownProcess"/>
    <dgm:cxn modelId="{2056162F-7AF6-448F-8C87-007CC0381FE9}" srcId="{68FAD6F1-9261-4EF5-B2A1-D1851DE2265B}" destId="{7C7BB7C8-A4FD-4E1F-B66F-848BF69C8969}" srcOrd="0" destOrd="0" parTransId="{BE9D6EDC-6C83-42B1-ABFC-F079238D71B4}" sibTransId="{F69D4466-18A3-45FA-9DCB-C9E3FC528B4E}"/>
    <dgm:cxn modelId="{D35CDB40-B89E-43A8-A30D-22E93452E212}" type="presOf" srcId="{8C8A104D-3009-445E-B654-2EFAF8D08291}" destId="{C07A19CC-7DF8-4379-9AC1-14EF827B72F0}" srcOrd="0" destOrd="4" presId="urn:microsoft.com/office/officeart/2005/8/layout/StepDownProcess"/>
    <dgm:cxn modelId="{A76ECE5C-25C3-42CD-8A59-DE1C675A4161}" srcId="{2680052C-52DF-42FC-BE1C-5280693472FD}" destId="{9ED40DA2-CBB9-406E-B369-FB62103485E6}" srcOrd="0" destOrd="0" parTransId="{C0E95378-63F1-48BC-9A4E-1C45F6F24B26}" sibTransId="{178A558F-3FB0-4501-A939-C8991E193ED4}"/>
    <dgm:cxn modelId="{8BCA335F-0C56-4C59-90B7-1237D16431DC}" srcId="{68FAD6F1-9261-4EF5-B2A1-D1851DE2265B}" destId="{CF26049A-942E-459D-BCFB-9F5F9215FC01}" srcOrd="2" destOrd="0" parTransId="{05F074B2-7C6E-47CB-9A5D-55B39D7C3222}" sibTransId="{701E147B-6516-49DF-A616-3A4A5BCF3722}"/>
    <dgm:cxn modelId="{8629735F-3D9F-4A78-B676-026E4E9E858F}" type="presOf" srcId="{F0AD6634-73C5-4DCB-B3B0-B90B78B4D36E}" destId="{C07A19CC-7DF8-4379-9AC1-14EF827B72F0}" srcOrd="0" destOrd="3" presId="urn:microsoft.com/office/officeart/2005/8/layout/StepDownProcess"/>
    <dgm:cxn modelId="{CADBC962-1693-45D2-8B41-A092D279CDE6}" type="presOf" srcId="{39A26072-2968-420D-882B-DD24C2DD1682}" destId="{D98121DB-E6EF-45DA-9B43-2F207C38F098}" srcOrd="0" destOrd="0" presId="urn:microsoft.com/office/officeart/2005/8/layout/StepDownProcess"/>
    <dgm:cxn modelId="{855BBE65-3727-4586-9AAA-3F17A8B3379F}" srcId="{2680052C-52DF-42FC-BE1C-5280693472FD}" destId="{39A26072-2968-420D-882B-DD24C2DD1682}" srcOrd="3" destOrd="0" parTransId="{2EDB5FE6-BD92-444A-A59E-57EB1A52775A}" sibTransId="{21D3DA18-1969-4A91-BFC4-86D1AE3AF572}"/>
    <dgm:cxn modelId="{FD77E366-39B9-4469-B6DA-510FD701DC23}" srcId="{68FAD6F1-9261-4EF5-B2A1-D1851DE2265B}" destId="{6C018C33-ABD2-4079-80C9-CD44D9DE47D9}" srcOrd="1" destOrd="0" parTransId="{3F00C5EF-05FA-4D1F-8E1E-AFC3633C9FDC}" sibTransId="{6F526AC0-7AE0-4260-8009-723035B37F34}"/>
    <dgm:cxn modelId="{1493586B-BE80-4DDD-B025-0AFD1D7A1D28}" type="presOf" srcId="{7C7BB7C8-A4FD-4E1F-B66F-848BF69C8969}" destId="{C07A19CC-7DF8-4379-9AC1-14EF827B72F0}" srcOrd="0" destOrd="0" presId="urn:microsoft.com/office/officeart/2005/8/layout/StepDownProcess"/>
    <dgm:cxn modelId="{E992874B-4C21-4630-8831-18623B81B21E}" srcId="{2680052C-52DF-42FC-BE1C-5280693472FD}" destId="{68FAD6F1-9261-4EF5-B2A1-D1851DE2265B}" srcOrd="1" destOrd="0" parTransId="{99DEC113-5816-4439-AFC6-3AD080178672}" sibTransId="{0D3148FA-5370-4E07-93D0-CDDB127E0D89}"/>
    <dgm:cxn modelId="{2FB98C4F-C8F7-47A8-9ACD-DA58045AC520}" type="presOf" srcId="{44412B61-1417-45F6-883A-DD2A2C55B2CD}" destId="{28832636-F073-45DC-9ABF-675CD7281679}" srcOrd="0" destOrd="0" presId="urn:microsoft.com/office/officeart/2005/8/layout/StepDownProcess"/>
    <dgm:cxn modelId="{DA3E307B-55F2-415F-A359-F636A397A1A7}" srcId="{68FAD6F1-9261-4EF5-B2A1-D1851DE2265B}" destId="{8C8A104D-3009-445E-B654-2EFAF8D08291}" srcOrd="4" destOrd="0" parTransId="{B7CBC20F-1F38-4C9C-B4E6-0921225B044F}" sibTransId="{A46BFEF5-256E-4E93-B68C-ECC038306287}"/>
    <dgm:cxn modelId="{3DEF047C-177E-4973-87BD-A9701D3F7594}" type="presOf" srcId="{9ED40DA2-CBB9-406E-B369-FB62103485E6}" destId="{3D6A0AD4-A299-4A79-B455-2B4B652E4628}" srcOrd="0" destOrd="0" presId="urn:microsoft.com/office/officeart/2005/8/layout/StepDownProcess"/>
    <dgm:cxn modelId="{14D6BD8C-5534-4CBB-8E63-D83C085AEA8A}" type="presOf" srcId="{32B8AA14-2C8D-4C03-B582-582BFEA1FCA4}" destId="{C07A19CC-7DF8-4379-9AC1-14EF827B72F0}" srcOrd="0" destOrd="7" presId="urn:microsoft.com/office/officeart/2005/8/layout/StepDownProcess"/>
    <dgm:cxn modelId="{AA33A89D-8470-4F67-B5A1-E5750D515774}" type="presOf" srcId="{29AD0080-A872-49BB-AA7E-97AF3701C414}" destId="{CB2C651F-5C46-435D-A679-A553744EE415}" srcOrd="0" destOrd="0" presId="urn:microsoft.com/office/officeart/2005/8/layout/StepDownProcess"/>
    <dgm:cxn modelId="{DE8A1DA3-447E-4C4F-A48A-C6F0D4FA2DB6}" type="presOf" srcId="{F3B571A0-2363-4617-940F-C848CF484F21}" destId="{C07A19CC-7DF8-4379-9AC1-14EF827B72F0}" srcOrd="0" destOrd="5" presId="urn:microsoft.com/office/officeart/2005/8/layout/StepDownProcess"/>
    <dgm:cxn modelId="{43A8A1A8-708C-4E09-9041-64438D4C8512}" type="presOf" srcId="{6C018C33-ABD2-4079-80C9-CD44D9DE47D9}" destId="{C07A19CC-7DF8-4379-9AC1-14EF827B72F0}" srcOrd="0" destOrd="1" presId="urn:microsoft.com/office/officeart/2005/8/layout/StepDownProcess"/>
    <dgm:cxn modelId="{5ECEDAAA-2CA8-484A-B7B2-05687E330A9D}" srcId="{2680052C-52DF-42FC-BE1C-5280693472FD}" destId="{44412B61-1417-45F6-883A-DD2A2C55B2CD}" srcOrd="2" destOrd="0" parTransId="{D9E4BF17-C8A0-400A-973F-347CFFFD574F}" sibTransId="{977EDB71-7D1E-4259-A341-85994F5932E6}"/>
    <dgm:cxn modelId="{16F5D2B6-683F-472B-85C1-79ED0A8F0BE9}" srcId="{68FAD6F1-9261-4EF5-B2A1-D1851DE2265B}" destId="{F3B571A0-2363-4617-940F-C848CF484F21}" srcOrd="5" destOrd="0" parTransId="{574C325E-69A4-4935-A9A3-9153A2F864C2}" sibTransId="{71838146-B262-4CB6-927E-3E633EAA7811}"/>
    <dgm:cxn modelId="{FD35D3DA-9E9A-4BD7-A408-3DEB9012461F}" type="presOf" srcId="{E1ADEEDE-6728-4268-8506-4A79052F10C2}" destId="{2BA70245-6A78-4F29-B1AD-C6B46758EBD5}" srcOrd="0" destOrd="0" presId="urn:microsoft.com/office/officeart/2005/8/layout/StepDownProcess"/>
    <dgm:cxn modelId="{635B59DB-E6E2-445A-B7F9-48CAF6D2EB62}" srcId="{9ED40DA2-CBB9-406E-B369-FB62103485E6}" destId="{29AD0080-A872-49BB-AA7E-97AF3701C414}" srcOrd="0" destOrd="0" parTransId="{E308ADA3-4673-415D-B8B9-7EB051B74C1B}" sibTransId="{B73BC9E1-17EB-4D8A-9BAD-ECC66FA4C236}"/>
    <dgm:cxn modelId="{C47A9FF1-B339-4548-9E40-0C3B36011E5E}" srcId="{44412B61-1417-45F6-883A-DD2A2C55B2CD}" destId="{E1ADEEDE-6728-4268-8506-4A79052F10C2}" srcOrd="0" destOrd="0" parTransId="{C9CAC883-FD82-466B-BB4A-FFBFEAF2279C}" sibTransId="{845C093C-F660-4971-B6B7-909657212C1A}"/>
    <dgm:cxn modelId="{C51C8DF7-C880-4E76-BAAB-7FD5D4FED958}" srcId="{68FAD6F1-9261-4EF5-B2A1-D1851DE2265B}" destId="{F0AD6634-73C5-4DCB-B3B0-B90B78B4D36E}" srcOrd="3" destOrd="0" parTransId="{E8FC7FCF-921B-44B5-B7F7-72454554A5C7}" sibTransId="{20A008C3-4D10-4A6B-8BE6-57F9540630DC}"/>
    <dgm:cxn modelId="{7AB752FF-F88B-4993-94C2-5C1670608355}" type="presOf" srcId="{25B0AEAB-05E2-4B05-9655-9226C4569C24}" destId="{C07A19CC-7DF8-4379-9AC1-14EF827B72F0}" srcOrd="0" destOrd="6" presId="urn:microsoft.com/office/officeart/2005/8/layout/StepDownProcess"/>
    <dgm:cxn modelId="{ECE79F40-68E4-4391-BA05-D7A52907FC81}" type="presParOf" srcId="{DFA26608-2AAC-48F6-9F3D-E096FFD3E5FC}" destId="{FB2164EF-C63E-4E26-A02E-ED9C4E1F7E57}" srcOrd="0" destOrd="0" presId="urn:microsoft.com/office/officeart/2005/8/layout/StepDownProcess"/>
    <dgm:cxn modelId="{1CC1E8D4-9E87-493D-A86C-35FF478726AC}" type="presParOf" srcId="{FB2164EF-C63E-4E26-A02E-ED9C4E1F7E57}" destId="{2847A26A-A3D5-405F-A03D-2337B8C7D6B8}" srcOrd="0" destOrd="0" presId="urn:microsoft.com/office/officeart/2005/8/layout/StepDownProcess"/>
    <dgm:cxn modelId="{FC24B069-B893-44C3-822F-590D7CF9656E}" type="presParOf" srcId="{FB2164EF-C63E-4E26-A02E-ED9C4E1F7E57}" destId="{3D6A0AD4-A299-4A79-B455-2B4B652E4628}" srcOrd="1" destOrd="0" presId="urn:microsoft.com/office/officeart/2005/8/layout/StepDownProcess"/>
    <dgm:cxn modelId="{7D961A56-3ABB-4C11-BBFB-B3808E7C3543}" type="presParOf" srcId="{FB2164EF-C63E-4E26-A02E-ED9C4E1F7E57}" destId="{CB2C651F-5C46-435D-A679-A553744EE415}" srcOrd="2" destOrd="0" presId="urn:microsoft.com/office/officeart/2005/8/layout/StepDownProcess"/>
    <dgm:cxn modelId="{344FFD62-3E32-4C57-9C12-17DC74A1AE63}" type="presParOf" srcId="{DFA26608-2AAC-48F6-9F3D-E096FFD3E5FC}" destId="{2F2B08C0-26B7-4690-AD47-27AC25B2789D}" srcOrd="1" destOrd="0" presId="urn:microsoft.com/office/officeart/2005/8/layout/StepDownProcess"/>
    <dgm:cxn modelId="{62704A91-E57B-4AF1-A007-EA8CEEFADE38}" type="presParOf" srcId="{DFA26608-2AAC-48F6-9F3D-E096FFD3E5FC}" destId="{7F19B410-0061-49AB-9B5F-6DC11C698661}" srcOrd="2" destOrd="0" presId="urn:microsoft.com/office/officeart/2005/8/layout/StepDownProcess"/>
    <dgm:cxn modelId="{C6BB749C-D2F7-4DEF-BD25-B8970DEE4654}" type="presParOf" srcId="{7F19B410-0061-49AB-9B5F-6DC11C698661}" destId="{3676891D-0055-461F-BDB2-18DE17F28416}" srcOrd="0" destOrd="0" presId="urn:microsoft.com/office/officeart/2005/8/layout/StepDownProcess"/>
    <dgm:cxn modelId="{B0898E6C-5265-4414-9B50-EA2FA593C250}" type="presParOf" srcId="{7F19B410-0061-49AB-9B5F-6DC11C698661}" destId="{F1C247CD-FEE9-4DE2-A299-465F5AB603BF}" srcOrd="1" destOrd="0" presId="urn:microsoft.com/office/officeart/2005/8/layout/StepDownProcess"/>
    <dgm:cxn modelId="{6183D6EC-01F1-4722-8ACC-B71F7BFCEAC2}" type="presParOf" srcId="{7F19B410-0061-49AB-9B5F-6DC11C698661}" destId="{C07A19CC-7DF8-4379-9AC1-14EF827B72F0}" srcOrd="2" destOrd="0" presId="urn:microsoft.com/office/officeart/2005/8/layout/StepDownProcess"/>
    <dgm:cxn modelId="{F8D94299-5F6A-4C0F-91A1-47F320E0A92B}" type="presParOf" srcId="{DFA26608-2AAC-48F6-9F3D-E096FFD3E5FC}" destId="{298C938D-E551-43AB-B76B-B759550FB601}" srcOrd="3" destOrd="0" presId="urn:microsoft.com/office/officeart/2005/8/layout/StepDownProcess"/>
    <dgm:cxn modelId="{6AC51E66-7274-4EB2-ADD7-13A7229162F4}" type="presParOf" srcId="{DFA26608-2AAC-48F6-9F3D-E096FFD3E5FC}" destId="{29CC8567-29F4-4145-B6F2-7CC8B23E3AF6}" srcOrd="4" destOrd="0" presId="urn:microsoft.com/office/officeart/2005/8/layout/StepDownProcess"/>
    <dgm:cxn modelId="{F8128892-FDC5-4642-AF8E-2AC9EA84E875}" type="presParOf" srcId="{29CC8567-29F4-4145-B6F2-7CC8B23E3AF6}" destId="{6909DD91-177F-4BE0-AAC5-CFCA9E885F19}" srcOrd="0" destOrd="0" presId="urn:microsoft.com/office/officeart/2005/8/layout/StepDownProcess"/>
    <dgm:cxn modelId="{34A27E77-3C40-4612-91DB-88BD6437EB24}" type="presParOf" srcId="{29CC8567-29F4-4145-B6F2-7CC8B23E3AF6}" destId="{28832636-F073-45DC-9ABF-675CD7281679}" srcOrd="1" destOrd="0" presId="urn:microsoft.com/office/officeart/2005/8/layout/StepDownProcess"/>
    <dgm:cxn modelId="{8DED0174-4A77-4290-8CF3-86F8FC8137AE}" type="presParOf" srcId="{29CC8567-29F4-4145-B6F2-7CC8B23E3AF6}" destId="{2BA70245-6A78-4F29-B1AD-C6B46758EBD5}" srcOrd="2" destOrd="0" presId="urn:microsoft.com/office/officeart/2005/8/layout/StepDownProcess"/>
    <dgm:cxn modelId="{9E1516B3-3FF6-44CF-910A-A54D8BDC39B4}" type="presParOf" srcId="{DFA26608-2AAC-48F6-9F3D-E096FFD3E5FC}" destId="{7E9D44E8-EFF4-4B8C-8A85-5FFD5036D16B}" srcOrd="5" destOrd="0" presId="urn:microsoft.com/office/officeart/2005/8/layout/StepDownProcess"/>
    <dgm:cxn modelId="{AE65A7C6-0FF7-4B22-AC2A-2554B35D8D39}" type="presParOf" srcId="{DFA26608-2AAC-48F6-9F3D-E096FFD3E5FC}" destId="{7B40883C-2B46-4ADC-9C73-70B76C2648DB}" srcOrd="6" destOrd="0" presId="urn:microsoft.com/office/officeart/2005/8/layout/StepDownProcess"/>
    <dgm:cxn modelId="{29966383-E4CC-4A5B-A93D-BFC30393F9D5}" type="presParOf" srcId="{7B40883C-2B46-4ADC-9C73-70B76C2648DB}" destId="{D98121DB-E6EF-45DA-9B43-2F207C38F09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7064C-8A1E-4FBE-AF93-40FEED137412}">
      <dsp:nvSpPr>
        <dsp:cNvPr id="0" name=""/>
        <dsp:cNvSpPr/>
      </dsp:nvSpPr>
      <dsp:spPr>
        <a:xfrm>
          <a:off x="976309" y="-40819"/>
          <a:ext cx="4676781" cy="4676781"/>
        </a:xfrm>
        <a:prstGeom prst="circularArrow">
          <a:avLst>
            <a:gd name="adj1" fmla="val 5544"/>
            <a:gd name="adj2" fmla="val 330680"/>
            <a:gd name="adj3" fmla="val 14655287"/>
            <a:gd name="adj4" fmla="val 16870813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76A0E-31BE-403B-B549-A44ADA5569AE}">
      <dsp:nvSpPr>
        <dsp:cNvPr id="0" name=""/>
        <dsp:cNvSpPr/>
      </dsp:nvSpPr>
      <dsp:spPr>
        <a:xfrm>
          <a:off x="2659205" y="1989"/>
          <a:ext cx="1310989" cy="65549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Define the problem</a:t>
          </a:r>
        </a:p>
      </dsp:txBody>
      <dsp:txXfrm>
        <a:off x="2691204" y="33988"/>
        <a:ext cx="1246991" cy="591496"/>
      </dsp:txXfrm>
    </dsp:sp>
    <dsp:sp modelId="{C4CEBD18-33DC-4335-B8E7-628E89D34C5A}">
      <dsp:nvSpPr>
        <dsp:cNvPr id="0" name=""/>
        <dsp:cNvSpPr/>
      </dsp:nvSpPr>
      <dsp:spPr>
        <a:xfrm>
          <a:off x="4069432" y="586124"/>
          <a:ext cx="1310989" cy="65549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Review the literature</a:t>
          </a:r>
        </a:p>
      </dsp:txBody>
      <dsp:txXfrm>
        <a:off x="4101431" y="618123"/>
        <a:ext cx="1246991" cy="591496"/>
      </dsp:txXfrm>
    </dsp:sp>
    <dsp:sp modelId="{881363A4-C2A0-4D94-8008-9FBE16FAD882}">
      <dsp:nvSpPr>
        <dsp:cNvPr id="0" name=""/>
        <dsp:cNvSpPr/>
      </dsp:nvSpPr>
      <dsp:spPr>
        <a:xfrm>
          <a:off x="4653568" y="1996352"/>
          <a:ext cx="1310989" cy="65549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Select a research design</a:t>
          </a:r>
        </a:p>
      </dsp:txBody>
      <dsp:txXfrm>
        <a:off x="4685567" y="2028351"/>
        <a:ext cx="1246991" cy="591496"/>
      </dsp:txXfrm>
    </dsp:sp>
    <dsp:sp modelId="{CE027629-D8D9-447B-BB6E-532AE227364F}">
      <dsp:nvSpPr>
        <dsp:cNvPr id="0" name=""/>
        <dsp:cNvSpPr/>
      </dsp:nvSpPr>
      <dsp:spPr>
        <a:xfrm>
          <a:off x="4069432" y="3406580"/>
          <a:ext cx="1310989" cy="65549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Formulate a hypothesis</a:t>
          </a:r>
        </a:p>
      </dsp:txBody>
      <dsp:txXfrm>
        <a:off x="4101431" y="3438579"/>
        <a:ext cx="1246991" cy="591496"/>
      </dsp:txXfrm>
    </dsp:sp>
    <dsp:sp modelId="{1872ED2D-625F-42C8-9C02-408C279C5F53}">
      <dsp:nvSpPr>
        <dsp:cNvPr id="0" name=""/>
        <dsp:cNvSpPr/>
      </dsp:nvSpPr>
      <dsp:spPr>
        <a:xfrm>
          <a:off x="2659205" y="3990715"/>
          <a:ext cx="1310989" cy="65549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Obtain regulatory approvals</a:t>
          </a:r>
        </a:p>
      </dsp:txBody>
      <dsp:txXfrm>
        <a:off x="2691204" y="4022714"/>
        <a:ext cx="1246991" cy="591496"/>
      </dsp:txXfrm>
    </dsp:sp>
    <dsp:sp modelId="{6BB9436E-A981-4D1F-92E4-0AE42E49CBB7}">
      <dsp:nvSpPr>
        <dsp:cNvPr id="0" name=""/>
        <dsp:cNvSpPr/>
      </dsp:nvSpPr>
      <dsp:spPr>
        <a:xfrm>
          <a:off x="1248977" y="3406580"/>
          <a:ext cx="1310989" cy="65549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Carry out the research</a:t>
          </a:r>
        </a:p>
      </dsp:txBody>
      <dsp:txXfrm>
        <a:off x="1280976" y="3438579"/>
        <a:ext cx="1246991" cy="591496"/>
      </dsp:txXfrm>
    </dsp:sp>
    <dsp:sp modelId="{124AE3CD-0AF7-4C8C-AC2A-59BDAC0861BB}">
      <dsp:nvSpPr>
        <dsp:cNvPr id="0" name=""/>
        <dsp:cNvSpPr/>
      </dsp:nvSpPr>
      <dsp:spPr>
        <a:xfrm>
          <a:off x="664842" y="1996352"/>
          <a:ext cx="1310989" cy="65549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Analyze the data</a:t>
          </a:r>
        </a:p>
      </dsp:txBody>
      <dsp:txXfrm>
        <a:off x="696841" y="2028351"/>
        <a:ext cx="1246991" cy="591496"/>
      </dsp:txXfrm>
    </dsp:sp>
    <dsp:sp modelId="{8DAFF888-590D-4945-A0E4-71A67B1C313D}">
      <dsp:nvSpPr>
        <dsp:cNvPr id="0" name=""/>
        <dsp:cNvSpPr/>
      </dsp:nvSpPr>
      <dsp:spPr>
        <a:xfrm>
          <a:off x="1248977" y="586124"/>
          <a:ext cx="1310989" cy="65549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Report your findings</a:t>
          </a:r>
        </a:p>
      </dsp:txBody>
      <dsp:txXfrm>
        <a:off x="1280976" y="618123"/>
        <a:ext cx="1246991" cy="5914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53728-2171-4458-8AA6-76F38891A2C7}">
      <dsp:nvSpPr>
        <dsp:cNvPr id="0" name=""/>
        <dsp:cNvSpPr/>
      </dsp:nvSpPr>
      <dsp:spPr>
        <a:xfrm rot="5400000">
          <a:off x="128895" y="1101044"/>
          <a:ext cx="480653" cy="5472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E14C4-D364-41C1-BB4C-B449A2C41602}">
      <dsp:nvSpPr>
        <dsp:cNvPr id="0" name=""/>
        <dsp:cNvSpPr/>
      </dsp:nvSpPr>
      <dsp:spPr>
        <a:xfrm>
          <a:off x="1551" y="568230"/>
          <a:ext cx="809137" cy="56637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Write an Outline</a:t>
          </a:r>
        </a:p>
      </dsp:txBody>
      <dsp:txXfrm>
        <a:off x="29204" y="595883"/>
        <a:ext cx="753831" cy="511064"/>
      </dsp:txXfrm>
    </dsp:sp>
    <dsp:sp modelId="{79C8807B-EA63-4921-B493-21762E7067D3}">
      <dsp:nvSpPr>
        <dsp:cNvPr id="0" name=""/>
        <dsp:cNvSpPr/>
      </dsp:nvSpPr>
      <dsp:spPr>
        <a:xfrm>
          <a:off x="810689" y="622247"/>
          <a:ext cx="588489" cy="457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F5778-5A91-423D-8C41-F0C0B8A651B3}">
      <dsp:nvSpPr>
        <dsp:cNvPr id="0" name=""/>
        <dsp:cNvSpPr/>
      </dsp:nvSpPr>
      <dsp:spPr>
        <a:xfrm rot="5400000">
          <a:off x="799756" y="1737265"/>
          <a:ext cx="480653" cy="5472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CE064-ED59-4CDE-B1D2-819F728AF3F0}">
      <dsp:nvSpPr>
        <dsp:cNvPr id="0" name=""/>
        <dsp:cNvSpPr/>
      </dsp:nvSpPr>
      <dsp:spPr>
        <a:xfrm>
          <a:off x="672412" y="1204451"/>
          <a:ext cx="809137" cy="56637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Review the Literature</a:t>
          </a:r>
        </a:p>
      </dsp:txBody>
      <dsp:txXfrm>
        <a:off x="700065" y="1232104"/>
        <a:ext cx="753831" cy="511064"/>
      </dsp:txXfrm>
    </dsp:sp>
    <dsp:sp modelId="{5034FEB8-EE15-47A6-9E6B-3B924F0333DD}">
      <dsp:nvSpPr>
        <dsp:cNvPr id="0" name=""/>
        <dsp:cNvSpPr/>
      </dsp:nvSpPr>
      <dsp:spPr>
        <a:xfrm>
          <a:off x="1481550" y="1258467"/>
          <a:ext cx="588489" cy="457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9C19C-4967-44F2-9264-F9151EF3FC13}">
      <dsp:nvSpPr>
        <dsp:cNvPr id="0" name=""/>
        <dsp:cNvSpPr/>
      </dsp:nvSpPr>
      <dsp:spPr>
        <a:xfrm rot="5400000">
          <a:off x="1470617" y="2373486"/>
          <a:ext cx="480653" cy="5472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72742-69D1-4DE5-9500-3C345B34D720}">
      <dsp:nvSpPr>
        <dsp:cNvPr id="0" name=""/>
        <dsp:cNvSpPr/>
      </dsp:nvSpPr>
      <dsp:spPr>
        <a:xfrm>
          <a:off x="1343273" y="1840671"/>
          <a:ext cx="809137" cy="566370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Engage a Mentor</a:t>
          </a:r>
        </a:p>
      </dsp:txBody>
      <dsp:txXfrm>
        <a:off x="1370926" y="1868324"/>
        <a:ext cx="753831" cy="511064"/>
      </dsp:txXfrm>
    </dsp:sp>
    <dsp:sp modelId="{FD77DE88-471A-4759-A65E-21CA0BDA0005}">
      <dsp:nvSpPr>
        <dsp:cNvPr id="0" name=""/>
        <dsp:cNvSpPr/>
      </dsp:nvSpPr>
      <dsp:spPr>
        <a:xfrm>
          <a:off x="2219257" y="1862168"/>
          <a:ext cx="942607" cy="457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If students have not done all the steps to explore their ideas send them back to the research office</a:t>
          </a:r>
        </a:p>
      </dsp:txBody>
      <dsp:txXfrm>
        <a:off x="2219257" y="1862168"/>
        <a:ext cx="942607" cy="457765"/>
      </dsp:txXfrm>
    </dsp:sp>
    <dsp:sp modelId="{DE07141C-FF87-4FE2-A6FF-EC14CE1031B5}">
      <dsp:nvSpPr>
        <dsp:cNvPr id="0" name=""/>
        <dsp:cNvSpPr/>
      </dsp:nvSpPr>
      <dsp:spPr>
        <a:xfrm rot="5400000">
          <a:off x="2141478" y="3009706"/>
          <a:ext cx="480653" cy="5472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954AC-2DC7-4E61-B592-E9DCF835F773}">
      <dsp:nvSpPr>
        <dsp:cNvPr id="0" name=""/>
        <dsp:cNvSpPr/>
      </dsp:nvSpPr>
      <dsp:spPr>
        <a:xfrm>
          <a:off x="2014134" y="2476892"/>
          <a:ext cx="809137" cy="56637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Identify a Research Team</a:t>
          </a:r>
        </a:p>
      </dsp:txBody>
      <dsp:txXfrm>
        <a:off x="2041787" y="2504545"/>
        <a:ext cx="753831" cy="511064"/>
      </dsp:txXfrm>
    </dsp:sp>
    <dsp:sp modelId="{E303A6B7-98DC-4410-8863-14DE35DAB8B8}">
      <dsp:nvSpPr>
        <dsp:cNvPr id="0" name=""/>
        <dsp:cNvSpPr/>
      </dsp:nvSpPr>
      <dsp:spPr>
        <a:xfrm>
          <a:off x="2823272" y="2530908"/>
          <a:ext cx="588489" cy="457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451EA-FEF6-4E23-9A28-B6A2E48DBBE3}">
      <dsp:nvSpPr>
        <dsp:cNvPr id="0" name=""/>
        <dsp:cNvSpPr/>
      </dsp:nvSpPr>
      <dsp:spPr>
        <a:xfrm>
          <a:off x="2684995" y="3113113"/>
          <a:ext cx="809137" cy="56637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hlinkClick xmlns:r="http://schemas.openxmlformats.org/officeDocument/2006/relationships" r:id="rId1"/>
            </a:rPr>
            <a:t>Create a Research Project</a:t>
          </a:r>
          <a:endParaRPr lang="en-US" sz="1000" kern="1200" dirty="0"/>
        </a:p>
      </dsp:txBody>
      <dsp:txXfrm>
        <a:off x="2712648" y="3140766"/>
        <a:ext cx="753831" cy="5110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E68C7-E669-44E2-B36C-A6C273723C7C}">
      <dsp:nvSpPr>
        <dsp:cNvPr id="0" name=""/>
        <dsp:cNvSpPr/>
      </dsp:nvSpPr>
      <dsp:spPr>
        <a:xfrm rot="5400000">
          <a:off x="109810" y="1049518"/>
          <a:ext cx="411048" cy="4679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23E39-A531-48C7-AA2E-D973319ACA1C}">
      <dsp:nvSpPr>
        <dsp:cNvPr id="0" name=""/>
        <dsp:cNvSpPr/>
      </dsp:nvSpPr>
      <dsp:spPr>
        <a:xfrm>
          <a:off x="907" y="593863"/>
          <a:ext cx="691963" cy="48435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Literature Review</a:t>
          </a:r>
        </a:p>
      </dsp:txBody>
      <dsp:txXfrm>
        <a:off x="24555" y="617511"/>
        <a:ext cx="644667" cy="437055"/>
      </dsp:txXfrm>
    </dsp:sp>
    <dsp:sp modelId="{3FDE068D-A684-483A-A34F-B2A6ED55F670}">
      <dsp:nvSpPr>
        <dsp:cNvPr id="0" name=""/>
        <dsp:cNvSpPr/>
      </dsp:nvSpPr>
      <dsp:spPr>
        <a:xfrm>
          <a:off x="692870" y="640057"/>
          <a:ext cx="503267" cy="391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188E2-36C6-47C0-AA94-9E646C2EE34D}">
      <dsp:nvSpPr>
        <dsp:cNvPr id="0" name=""/>
        <dsp:cNvSpPr/>
      </dsp:nvSpPr>
      <dsp:spPr>
        <a:xfrm rot="5400000">
          <a:off x="683521" y="1593605"/>
          <a:ext cx="411048" cy="4679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93687-F7EB-46B8-8EB6-2E97918C1D4E}">
      <dsp:nvSpPr>
        <dsp:cNvPr id="0" name=""/>
        <dsp:cNvSpPr/>
      </dsp:nvSpPr>
      <dsp:spPr>
        <a:xfrm>
          <a:off x="574618" y="1137950"/>
          <a:ext cx="691963" cy="48435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hlinkClick xmlns:r="http://schemas.openxmlformats.org/officeDocument/2006/relationships" r:id="rId1"/>
            </a:rPr>
            <a:t>Request a Distiller SR License</a:t>
          </a:r>
          <a:endParaRPr lang="en-US" sz="800" kern="1200" dirty="0"/>
        </a:p>
      </dsp:txBody>
      <dsp:txXfrm>
        <a:off x="598266" y="1161598"/>
        <a:ext cx="644667" cy="437055"/>
      </dsp:txXfrm>
    </dsp:sp>
    <dsp:sp modelId="{B9B1AA0C-2473-481B-A7B2-A025450C7A65}">
      <dsp:nvSpPr>
        <dsp:cNvPr id="0" name=""/>
        <dsp:cNvSpPr/>
      </dsp:nvSpPr>
      <dsp:spPr>
        <a:xfrm>
          <a:off x="1266581" y="1184144"/>
          <a:ext cx="503267" cy="391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2DBB2-FE45-463C-8222-C996861C6EF2}">
      <dsp:nvSpPr>
        <dsp:cNvPr id="0" name=""/>
        <dsp:cNvSpPr/>
      </dsp:nvSpPr>
      <dsp:spPr>
        <a:xfrm rot="5400000">
          <a:off x="1257232" y="2137692"/>
          <a:ext cx="411048" cy="4679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6596D-00AF-4CAE-B399-5FF165C5B65F}">
      <dsp:nvSpPr>
        <dsp:cNvPr id="0" name=""/>
        <dsp:cNvSpPr/>
      </dsp:nvSpPr>
      <dsp:spPr>
        <a:xfrm>
          <a:off x="1148329" y="1682037"/>
          <a:ext cx="691963" cy="48435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Develop a Study Design</a:t>
          </a:r>
        </a:p>
      </dsp:txBody>
      <dsp:txXfrm>
        <a:off x="1171977" y="1705685"/>
        <a:ext cx="644667" cy="437055"/>
      </dsp:txXfrm>
    </dsp:sp>
    <dsp:sp modelId="{D9B73BD1-DE37-4DC4-AE44-DE647244D6DA}">
      <dsp:nvSpPr>
        <dsp:cNvPr id="0" name=""/>
        <dsp:cNvSpPr/>
      </dsp:nvSpPr>
      <dsp:spPr>
        <a:xfrm>
          <a:off x="1840292" y="1728231"/>
          <a:ext cx="503267" cy="391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EEAC6-33F3-4FBA-B89C-56963145EE72}">
      <dsp:nvSpPr>
        <dsp:cNvPr id="0" name=""/>
        <dsp:cNvSpPr/>
      </dsp:nvSpPr>
      <dsp:spPr>
        <a:xfrm rot="5400000">
          <a:off x="1830943" y="2681778"/>
          <a:ext cx="411048" cy="4679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7A470-2FB0-4CC0-A923-1D8734ACA6E6}">
      <dsp:nvSpPr>
        <dsp:cNvPr id="0" name=""/>
        <dsp:cNvSpPr/>
      </dsp:nvSpPr>
      <dsp:spPr>
        <a:xfrm>
          <a:off x="1722040" y="2226123"/>
          <a:ext cx="691963" cy="484351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Consult with a Statistician</a:t>
          </a:r>
        </a:p>
      </dsp:txBody>
      <dsp:txXfrm>
        <a:off x="1745688" y="2249771"/>
        <a:ext cx="644667" cy="437055"/>
      </dsp:txXfrm>
    </dsp:sp>
    <dsp:sp modelId="{75969F5A-8A0B-4C21-8176-C5977A664BC1}">
      <dsp:nvSpPr>
        <dsp:cNvPr id="0" name=""/>
        <dsp:cNvSpPr/>
      </dsp:nvSpPr>
      <dsp:spPr>
        <a:xfrm>
          <a:off x="2414003" y="2272317"/>
          <a:ext cx="503267" cy="391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D12E1-4AE5-40C0-9BB1-8CF499715606}">
      <dsp:nvSpPr>
        <dsp:cNvPr id="0" name=""/>
        <dsp:cNvSpPr/>
      </dsp:nvSpPr>
      <dsp:spPr>
        <a:xfrm>
          <a:off x="2295751" y="2770210"/>
          <a:ext cx="691963" cy="48435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IRB application if necessary</a:t>
          </a:r>
        </a:p>
      </dsp:txBody>
      <dsp:txXfrm>
        <a:off x="2319399" y="2793858"/>
        <a:ext cx="644667" cy="437055"/>
      </dsp:txXfrm>
    </dsp:sp>
    <dsp:sp modelId="{5B6F3086-1251-4A3A-90B9-646A36B78591}">
      <dsp:nvSpPr>
        <dsp:cNvPr id="0" name=""/>
        <dsp:cNvSpPr/>
      </dsp:nvSpPr>
      <dsp:spPr>
        <a:xfrm>
          <a:off x="2987714" y="2816404"/>
          <a:ext cx="503267" cy="391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Request preliminary review from the Office of Research</a:t>
          </a:r>
        </a:p>
      </dsp:txBody>
      <dsp:txXfrm>
        <a:off x="2987714" y="2816404"/>
        <a:ext cx="503267" cy="391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D37A5-80A1-F645-862A-8C4E553D846C}">
      <dsp:nvSpPr>
        <dsp:cNvPr id="0" name=""/>
        <dsp:cNvSpPr/>
      </dsp:nvSpPr>
      <dsp:spPr>
        <a:xfrm>
          <a:off x="-5896301" y="-902554"/>
          <a:ext cx="7021121" cy="7021121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E548E-7296-4B45-92FB-73AEEB16DA9A}">
      <dsp:nvSpPr>
        <dsp:cNvPr id="0" name=""/>
        <dsp:cNvSpPr/>
      </dsp:nvSpPr>
      <dsp:spPr>
        <a:xfrm>
          <a:off x="723982" y="521601"/>
          <a:ext cx="7662236" cy="10432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804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Why did you chose the career you did?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Why are you at RVU?</a:t>
          </a:r>
        </a:p>
      </dsp:txBody>
      <dsp:txXfrm>
        <a:off x="723982" y="521601"/>
        <a:ext cx="7662236" cy="1043202"/>
      </dsp:txXfrm>
    </dsp:sp>
    <dsp:sp modelId="{6DE7C1FE-9C9E-8F4A-80F8-CD72D1B027EC}">
      <dsp:nvSpPr>
        <dsp:cNvPr id="0" name=""/>
        <dsp:cNvSpPr/>
      </dsp:nvSpPr>
      <dsp:spPr>
        <a:xfrm>
          <a:off x="71980" y="391200"/>
          <a:ext cx="1304003" cy="1304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C8F7B-895C-AE49-9415-DA258B03ACCD}">
      <dsp:nvSpPr>
        <dsp:cNvPr id="0" name=""/>
        <dsp:cNvSpPr/>
      </dsp:nvSpPr>
      <dsp:spPr>
        <a:xfrm>
          <a:off x="1103186" y="2086405"/>
          <a:ext cx="7283032" cy="10432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8042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problems are you/your friends/or your family facing? Can you help?</a:t>
          </a:r>
        </a:p>
      </dsp:txBody>
      <dsp:txXfrm>
        <a:off x="1103186" y="2086405"/>
        <a:ext cx="7283032" cy="1043202"/>
      </dsp:txXfrm>
    </dsp:sp>
    <dsp:sp modelId="{8B8775E9-7404-0748-A3A0-C96276D06954}">
      <dsp:nvSpPr>
        <dsp:cNvPr id="0" name=""/>
        <dsp:cNvSpPr/>
      </dsp:nvSpPr>
      <dsp:spPr>
        <a:xfrm>
          <a:off x="451185" y="1956004"/>
          <a:ext cx="1304003" cy="1304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1B631-BDF6-2F48-A60D-B706E35B1624}">
      <dsp:nvSpPr>
        <dsp:cNvPr id="0" name=""/>
        <dsp:cNvSpPr/>
      </dsp:nvSpPr>
      <dsp:spPr>
        <a:xfrm>
          <a:off x="723982" y="3651209"/>
          <a:ext cx="7662236" cy="10432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8042" tIns="53340" rIns="53340" bIns="5334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Start reading and get a good reference manager: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Pubmed</a:t>
          </a:r>
          <a:r>
            <a:rPr lang="en-US" sz="1600" kern="1200" dirty="0"/>
            <a:t>/Google Scholar/Up to Date/ others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Zotero</a:t>
          </a:r>
          <a:endParaRPr lang="en-US" sz="1600" kern="1200" dirty="0"/>
        </a:p>
      </dsp:txBody>
      <dsp:txXfrm>
        <a:off x="723982" y="3651209"/>
        <a:ext cx="7662236" cy="1043202"/>
      </dsp:txXfrm>
    </dsp:sp>
    <dsp:sp modelId="{6FB132C4-3A43-534E-B18A-2D78B6790AF9}">
      <dsp:nvSpPr>
        <dsp:cNvPr id="0" name=""/>
        <dsp:cNvSpPr/>
      </dsp:nvSpPr>
      <dsp:spPr>
        <a:xfrm>
          <a:off x="71980" y="3520808"/>
          <a:ext cx="1304003" cy="1304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9D2C8-BE02-4E86-B68B-F59942B2A8C1}">
      <dsp:nvSpPr>
        <dsp:cNvPr id="0" name=""/>
        <dsp:cNvSpPr/>
      </dsp:nvSpPr>
      <dsp:spPr>
        <a:xfrm>
          <a:off x="0" y="0"/>
          <a:ext cx="6339840" cy="945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Brainstorm: Make a list of everything that interests you within a specific topic.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Prioritize your list</a:t>
          </a:r>
        </a:p>
      </dsp:txBody>
      <dsp:txXfrm>
        <a:off x="27690" y="27690"/>
        <a:ext cx="5239771" cy="890039"/>
      </dsp:txXfrm>
    </dsp:sp>
    <dsp:sp modelId="{7CEE3858-A775-49B9-8CB5-93A727B650C1}">
      <dsp:nvSpPr>
        <dsp:cNvPr id="0" name=""/>
        <dsp:cNvSpPr/>
      </dsp:nvSpPr>
      <dsp:spPr>
        <a:xfrm>
          <a:off x="530961" y="1117314"/>
          <a:ext cx="6339840" cy="945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Using the first list, make a 2</a:t>
          </a:r>
          <a:r>
            <a:rPr lang="en-US" sz="1700" kern="1200" baseline="30000" dirty="0"/>
            <a:t>nd</a:t>
          </a:r>
          <a:r>
            <a:rPr lang="en-US" sz="1700" kern="1200" dirty="0"/>
            <a:t> list of things you are capable of doing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Don’t sell yourself short</a:t>
          </a:r>
        </a:p>
      </dsp:txBody>
      <dsp:txXfrm>
        <a:off x="558651" y="1145004"/>
        <a:ext cx="5138975" cy="890039"/>
      </dsp:txXfrm>
    </dsp:sp>
    <dsp:sp modelId="{CB30282E-B3B1-4E8F-A084-7544DDDB4FAA}">
      <dsp:nvSpPr>
        <dsp:cNvPr id="0" name=""/>
        <dsp:cNvSpPr/>
      </dsp:nvSpPr>
      <dsp:spPr>
        <a:xfrm>
          <a:off x="1053998" y="2234628"/>
          <a:ext cx="6339840" cy="945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Using the first list, make a 3</a:t>
          </a:r>
          <a:r>
            <a:rPr lang="en-US" sz="1700" kern="1200" baseline="30000" dirty="0"/>
            <a:t>rd</a:t>
          </a:r>
          <a:r>
            <a:rPr lang="en-US" sz="1700" kern="1200" dirty="0"/>
            <a:t> list of all of the things (include resources, people, equipment, space, patient populations, etc.) that you need to accomplish your list</a:t>
          </a:r>
        </a:p>
      </dsp:txBody>
      <dsp:txXfrm>
        <a:off x="1081688" y="2262318"/>
        <a:ext cx="5146900" cy="890039"/>
      </dsp:txXfrm>
    </dsp:sp>
    <dsp:sp modelId="{EDEC90C4-8EE6-4A02-B6B1-92DDB503CF01}">
      <dsp:nvSpPr>
        <dsp:cNvPr id="0" name=""/>
        <dsp:cNvSpPr/>
      </dsp:nvSpPr>
      <dsp:spPr>
        <a:xfrm>
          <a:off x="1584959" y="3328155"/>
          <a:ext cx="6339840" cy="945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Using the first list, make a 4</a:t>
          </a:r>
          <a:r>
            <a:rPr lang="en-US" sz="1700" kern="1200" baseline="30000" dirty="0"/>
            <a:t>th</a:t>
          </a:r>
          <a:r>
            <a:rPr lang="en-US" sz="1700" kern="1200" dirty="0"/>
            <a:t> list of your ideas that are important to society, healthcare, or the profession.</a:t>
          </a:r>
        </a:p>
      </dsp:txBody>
      <dsp:txXfrm>
        <a:off x="1612649" y="3355845"/>
        <a:ext cx="5138975" cy="890039"/>
      </dsp:txXfrm>
    </dsp:sp>
    <dsp:sp modelId="{6BB45636-1642-42EF-9ABF-B485E0802F57}">
      <dsp:nvSpPr>
        <dsp:cNvPr id="0" name=""/>
        <dsp:cNvSpPr/>
      </dsp:nvSpPr>
      <dsp:spPr>
        <a:xfrm>
          <a:off x="5725317" y="724105"/>
          <a:ext cx="614522" cy="61452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863584" y="724105"/>
        <a:ext cx="337988" cy="462428"/>
      </dsp:txXfrm>
    </dsp:sp>
    <dsp:sp modelId="{66A147DE-4C60-4F29-97C1-DE6444E5ACD3}">
      <dsp:nvSpPr>
        <dsp:cNvPr id="0" name=""/>
        <dsp:cNvSpPr/>
      </dsp:nvSpPr>
      <dsp:spPr>
        <a:xfrm>
          <a:off x="6256278" y="1841419"/>
          <a:ext cx="614522" cy="61452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394545" y="1841419"/>
        <a:ext cx="337988" cy="462428"/>
      </dsp:txXfrm>
    </dsp:sp>
    <dsp:sp modelId="{E41D5036-3A57-4DF5-98ED-EB1A28D6A896}">
      <dsp:nvSpPr>
        <dsp:cNvPr id="0" name=""/>
        <dsp:cNvSpPr/>
      </dsp:nvSpPr>
      <dsp:spPr>
        <a:xfrm>
          <a:off x="6779315" y="2958733"/>
          <a:ext cx="614522" cy="61452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917582" y="2958733"/>
        <a:ext cx="337988" cy="4624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9D2C8-BE02-4E86-B68B-F59942B2A8C1}">
      <dsp:nvSpPr>
        <dsp:cNvPr id="0" name=""/>
        <dsp:cNvSpPr/>
      </dsp:nvSpPr>
      <dsp:spPr>
        <a:xfrm>
          <a:off x="0" y="0"/>
          <a:ext cx="6339840" cy="10728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Compare your 4 lists: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What items appear on each of your lists?  Use these to create a single list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Remember that just because you do not pursue something at the time, does not mean that you can never do it.</a:t>
          </a:r>
        </a:p>
      </dsp:txBody>
      <dsp:txXfrm>
        <a:off x="31424" y="31424"/>
        <a:ext cx="5091441" cy="1010048"/>
      </dsp:txXfrm>
    </dsp:sp>
    <dsp:sp modelId="{7CEE3858-A775-49B9-8CB5-93A727B650C1}">
      <dsp:nvSpPr>
        <dsp:cNvPr id="0" name=""/>
        <dsp:cNvSpPr/>
      </dsp:nvSpPr>
      <dsp:spPr>
        <a:xfrm>
          <a:off x="530961" y="1267968"/>
          <a:ext cx="6339840" cy="10728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Mark off the items on your merged list that are not feasible.</a:t>
          </a:r>
        </a:p>
      </dsp:txBody>
      <dsp:txXfrm>
        <a:off x="562385" y="1299392"/>
        <a:ext cx="5048648" cy="1010048"/>
      </dsp:txXfrm>
    </dsp:sp>
    <dsp:sp modelId="{CB30282E-B3B1-4E8F-A084-7544DDDB4FAA}">
      <dsp:nvSpPr>
        <dsp:cNvPr id="0" name=""/>
        <dsp:cNvSpPr/>
      </dsp:nvSpPr>
      <dsp:spPr>
        <a:xfrm>
          <a:off x="1053998" y="2535936"/>
          <a:ext cx="6339840" cy="10728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</a:t>
          </a:r>
          <a:r>
            <a:rPr lang="en-US" sz="1600" kern="1200" baseline="0" dirty="0"/>
            <a:t> topic that survives or is central to all other topics is the basis for your research question.</a:t>
          </a:r>
          <a:endParaRPr lang="en-US" sz="1600" kern="1200" dirty="0"/>
        </a:p>
      </dsp:txBody>
      <dsp:txXfrm>
        <a:off x="1085422" y="2567360"/>
        <a:ext cx="5056572" cy="1010048"/>
      </dsp:txXfrm>
    </dsp:sp>
    <dsp:sp modelId="{EDEC90C4-8EE6-4A02-B6B1-92DDB503CF01}">
      <dsp:nvSpPr>
        <dsp:cNvPr id="0" name=""/>
        <dsp:cNvSpPr/>
      </dsp:nvSpPr>
      <dsp:spPr>
        <a:xfrm>
          <a:off x="1584959" y="3776909"/>
          <a:ext cx="6339840" cy="10728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Begin a literature study of your chosen topic and set a timeline.</a:t>
          </a:r>
        </a:p>
      </dsp:txBody>
      <dsp:txXfrm>
        <a:off x="1616383" y="3808333"/>
        <a:ext cx="5048648" cy="1010048"/>
      </dsp:txXfrm>
    </dsp:sp>
    <dsp:sp modelId="{6BB45636-1642-42EF-9ABF-B485E0802F57}">
      <dsp:nvSpPr>
        <dsp:cNvPr id="0" name=""/>
        <dsp:cNvSpPr/>
      </dsp:nvSpPr>
      <dsp:spPr>
        <a:xfrm>
          <a:off x="5642457" y="821740"/>
          <a:ext cx="697382" cy="69738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5799368" y="821740"/>
        <a:ext cx="383560" cy="524780"/>
      </dsp:txXfrm>
    </dsp:sp>
    <dsp:sp modelId="{66A147DE-4C60-4F29-97C1-DE6444E5ACD3}">
      <dsp:nvSpPr>
        <dsp:cNvPr id="0" name=""/>
        <dsp:cNvSpPr/>
      </dsp:nvSpPr>
      <dsp:spPr>
        <a:xfrm>
          <a:off x="6173419" y="2089708"/>
          <a:ext cx="697382" cy="69738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330330" y="2089708"/>
        <a:ext cx="383560" cy="524780"/>
      </dsp:txXfrm>
    </dsp:sp>
    <dsp:sp modelId="{E41D5036-3A57-4DF5-98ED-EB1A28D6A896}">
      <dsp:nvSpPr>
        <dsp:cNvPr id="0" name=""/>
        <dsp:cNvSpPr/>
      </dsp:nvSpPr>
      <dsp:spPr>
        <a:xfrm>
          <a:off x="6696456" y="3357676"/>
          <a:ext cx="697382" cy="69738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853367" y="3357676"/>
        <a:ext cx="383560" cy="524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19469-6559-4D21-A266-8D3FE181D3B3}">
      <dsp:nvSpPr>
        <dsp:cNvPr id="0" name=""/>
        <dsp:cNvSpPr/>
      </dsp:nvSpPr>
      <dsp:spPr>
        <a:xfrm>
          <a:off x="7764952" y="4135764"/>
          <a:ext cx="593580" cy="282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08"/>
              </a:lnTo>
              <a:lnTo>
                <a:pt x="593580" y="192508"/>
              </a:lnTo>
              <a:lnTo>
                <a:pt x="593580" y="28249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18822-E00E-4465-94B3-5C5EE87F5C22}">
      <dsp:nvSpPr>
        <dsp:cNvPr id="0" name=""/>
        <dsp:cNvSpPr/>
      </dsp:nvSpPr>
      <dsp:spPr>
        <a:xfrm>
          <a:off x="7056330" y="4135764"/>
          <a:ext cx="708622" cy="282490"/>
        </a:xfrm>
        <a:custGeom>
          <a:avLst/>
          <a:gdLst/>
          <a:ahLst/>
          <a:cxnLst/>
          <a:rect l="0" t="0" r="0" b="0"/>
          <a:pathLst>
            <a:path>
              <a:moveTo>
                <a:pt x="708622" y="0"/>
              </a:moveTo>
              <a:lnTo>
                <a:pt x="708622" y="192508"/>
              </a:lnTo>
              <a:lnTo>
                <a:pt x="0" y="192508"/>
              </a:lnTo>
              <a:lnTo>
                <a:pt x="0" y="28249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0D4EC-FCF6-4D44-A5CE-E3782CB672E4}">
      <dsp:nvSpPr>
        <dsp:cNvPr id="0" name=""/>
        <dsp:cNvSpPr/>
      </dsp:nvSpPr>
      <dsp:spPr>
        <a:xfrm>
          <a:off x="6521925" y="3236491"/>
          <a:ext cx="1243027" cy="282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08"/>
              </a:lnTo>
              <a:lnTo>
                <a:pt x="1243027" y="192508"/>
              </a:lnTo>
              <a:lnTo>
                <a:pt x="1243027" y="28249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B134F-4C4A-4D9D-9A54-1156B2F2DC57}">
      <dsp:nvSpPr>
        <dsp:cNvPr id="0" name=""/>
        <dsp:cNvSpPr/>
      </dsp:nvSpPr>
      <dsp:spPr>
        <a:xfrm>
          <a:off x="5275590" y="4135764"/>
          <a:ext cx="593580" cy="282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08"/>
              </a:lnTo>
              <a:lnTo>
                <a:pt x="593580" y="192508"/>
              </a:lnTo>
              <a:lnTo>
                <a:pt x="593580" y="28249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4A841-2DF6-48CB-8EEB-51A409BE05A0}">
      <dsp:nvSpPr>
        <dsp:cNvPr id="0" name=""/>
        <dsp:cNvSpPr/>
      </dsp:nvSpPr>
      <dsp:spPr>
        <a:xfrm>
          <a:off x="4682010" y="4135764"/>
          <a:ext cx="593580" cy="282490"/>
        </a:xfrm>
        <a:custGeom>
          <a:avLst/>
          <a:gdLst/>
          <a:ahLst/>
          <a:cxnLst/>
          <a:rect l="0" t="0" r="0" b="0"/>
          <a:pathLst>
            <a:path>
              <a:moveTo>
                <a:pt x="593580" y="0"/>
              </a:moveTo>
              <a:lnTo>
                <a:pt x="593580" y="192508"/>
              </a:lnTo>
              <a:lnTo>
                <a:pt x="0" y="192508"/>
              </a:lnTo>
              <a:lnTo>
                <a:pt x="0" y="28249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E9553-4932-4363-B36F-A0DEB8E3F661}">
      <dsp:nvSpPr>
        <dsp:cNvPr id="0" name=""/>
        <dsp:cNvSpPr/>
      </dsp:nvSpPr>
      <dsp:spPr>
        <a:xfrm>
          <a:off x="5275590" y="3236491"/>
          <a:ext cx="1246334" cy="282490"/>
        </a:xfrm>
        <a:custGeom>
          <a:avLst/>
          <a:gdLst/>
          <a:ahLst/>
          <a:cxnLst/>
          <a:rect l="0" t="0" r="0" b="0"/>
          <a:pathLst>
            <a:path>
              <a:moveTo>
                <a:pt x="1246334" y="0"/>
              </a:moveTo>
              <a:lnTo>
                <a:pt x="1246334" y="192508"/>
              </a:lnTo>
              <a:lnTo>
                <a:pt x="0" y="192508"/>
              </a:lnTo>
              <a:lnTo>
                <a:pt x="0" y="28249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8F0A7-87D2-43B7-A7AA-5F5279BAD86C}">
      <dsp:nvSpPr>
        <dsp:cNvPr id="0" name=""/>
        <dsp:cNvSpPr/>
      </dsp:nvSpPr>
      <dsp:spPr>
        <a:xfrm>
          <a:off x="4347231" y="2044442"/>
          <a:ext cx="2174693" cy="575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283"/>
              </a:lnTo>
              <a:lnTo>
                <a:pt x="2174693" y="485283"/>
              </a:lnTo>
              <a:lnTo>
                <a:pt x="2174693" y="57526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5B7463-3873-4DA1-A7B7-FA1DC4B4E0F7}">
      <dsp:nvSpPr>
        <dsp:cNvPr id="0" name=""/>
        <dsp:cNvSpPr/>
      </dsp:nvSpPr>
      <dsp:spPr>
        <a:xfrm>
          <a:off x="3268596" y="4135764"/>
          <a:ext cx="91440" cy="2824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49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79448-8DAA-46EC-8B02-8DC69191F1E9}">
      <dsp:nvSpPr>
        <dsp:cNvPr id="0" name=""/>
        <dsp:cNvSpPr/>
      </dsp:nvSpPr>
      <dsp:spPr>
        <a:xfrm>
          <a:off x="2327548" y="3236491"/>
          <a:ext cx="986768" cy="282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08"/>
              </a:lnTo>
              <a:lnTo>
                <a:pt x="986768" y="192508"/>
              </a:lnTo>
              <a:lnTo>
                <a:pt x="986768" y="28249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0119D-B55B-41D3-B072-0A6E66ECC293}">
      <dsp:nvSpPr>
        <dsp:cNvPr id="0" name=""/>
        <dsp:cNvSpPr/>
      </dsp:nvSpPr>
      <dsp:spPr>
        <a:xfrm>
          <a:off x="1216462" y="4135764"/>
          <a:ext cx="730161" cy="282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08"/>
              </a:lnTo>
              <a:lnTo>
                <a:pt x="730161" y="192508"/>
              </a:lnTo>
              <a:lnTo>
                <a:pt x="730161" y="28249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BBE11-9E3C-44E9-AA58-70BBF6E06E05}">
      <dsp:nvSpPr>
        <dsp:cNvPr id="0" name=""/>
        <dsp:cNvSpPr/>
      </dsp:nvSpPr>
      <dsp:spPr>
        <a:xfrm>
          <a:off x="622882" y="4135764"/>
          <a:ext cx="593580" cy="282490"/>
        </a:xfrm>
        <a:custGeom>
          <a:avLst/>
          <a:gdLst/>
          <a:ahLst/>
          <a:cxnLst/>
          <a:rect l="0" t="0" r="0" b="0"/>
          <a:pathLst>
            <a:path>
              <a:moveTo>
                <a:pt x="593580" y="0"/>
              </a:moveTo>
              <a:lnTo>
                <a:pt x="593580" y="192508"/>
              </a:lnTo>
              <a:lnTo>
                <a:pt x="0" y="192508"/>
              </a:lnTo>
              <a:lnTo>
                <a:pt x="0" y="28249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3B9042-AA97-4780-86CA-85B13CF4404A}">
      <dsp:nvSpPr>
        <dsp:cNvPr id="0" name=""/>
        <dsp:cNvSpPr/>
      </dsp:nvSpPr>
      <dsp:spPr>
        <a:xfrm>
          <a:off x="1216462" y="3236491"/>
          <a:ext cx="1111086" cy="282490"/>
        </a:xfrm>
        <a:custGeom>
          <a:avLst/>
          <a:gdLst/>
          <a:ahLst/>
          <a:cxnLst/>
          <a:rect l="0" t="0" r="0" b="0"/>
          <a:pathLst>
            <a:path>
              <a:moveTo>
                <a:pt x="1111086" y="0"/>
              </a:moveTo>
              <a:lnTo>
                <a:pt x="1111086" y="192508"/>
              </a:lnTo>
              <a:lnTo>
                <a:pt x="0" y="192508"/>
              </a:lnTo>
              <a:lnTo>
                <a:pt x="0" y="28249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412F5-22EE-42F1-A6B5-7BCD399067C0}">
      <dsp:nvSpPr>
        <dsp:cNvPr id="0" name=""/>
        <dsp:cNvSpPr/>
      </dsp:nvSpPr>
      <dsp:spPr>
        <a:xfrm>
          <a:off x="2327548" y="2044442"/>
          <a:ext cx="2019682" cy="575264"/>
        </a:xfrm>
        <a:custGeom>
          <a:avLst/>
          <a:gdLst/>
          <a:ahLst/>
          <a:cxnLst/>
          <a:rect l="0" t="0" r="0" b="0"/>
          <a:pathLst>
            <a:path>
              <a:moveTo>
                <a:pt x="2019682" y="0"/>
              </a:moveTo>
              <a:lnTo>
                <a:pt x="2019682" y="485283"/>
              </a:lnTo>
              <a:lnTo>
                <a:pt x="0" y="485283"/>
              </a:lnTo>
              <a:lnTo>
                <a:pt x="0" y="57526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63F2E-A2BA-4079-BDEA-E51DBC6EC52D}">
      <dsp:nvSpPr>
        <dsp:cNvPr id="0" name=""/>
        <dsp:cNvSpPr/>
      </dsp:nvSpPr>
      <dsp:spPr>
        <a:xfrm>
          <a:off x="3572210" y="1427658"/>
          <a:ext cx="1550040" cy="616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E1965-1730-4018-B06B-37234B6C2E2D}">
      <dsp:nvSpPr>
        <dsp:cNvPr id="0" name=""/>
        <dsp:cNvSpPr/>
      </dsp:nvSpPr>
      <dsp:spPr>
        <a:xfrm>
          <a:off x="3680134" y="1530186"/>
          <a:ext cx="1550040" cy="616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All studies</a:t>
          </a:r>
        </a:p>
      </dsp:txBody>
      <dsp:txXfrm>
        <a:off x="3698199" y="1548251"/>
        <a:ext cx="1513910" cy="580653"/>
      </dsp:txXfrm>
    </dsp:sp>
    <dsp:sp modelId="{35C5DFD2-C78A-4A3F-96C8-CFC9FDFD9023}">
      <dsp:nvSpPr>
        <dsp:cNvPr id="0" name=""/>
        <dsp:cNvSpPr/>
      </dsp:nvSpPr>
      <dsp:spPr>
        <a:xfrm>
          <a:off x="1630233" y="2619707"/>
          <a:ext cx="1394630" cy="6167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967D7-B38A-4E7D-B3A1-570B0D76D076}">
      <dsp:nvSpPr>
        <dsp:cNvPr id="0" name=""/>
        <dsp:cNvSpPr/>
      </dsp:nvSpPr>
      <dsp:spPr>
        <a:xfrm>
          <a:off x="1738157" y="2722235"/>
          <a:ext cx="1394630" cy="616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Descriptive</a:t>
          </a:r>
        </a:p>
      </dsp:txBody>
      <dsp:txXfrm>
        <a:off x="1756222" y="2740300"/>
        <a:ext cx="1358500" cy="580653"/>
      </dsp:txXfrm>
    </dsp:sp>
    <dsp:sp modelId="{D67F626B-2016-4AA7-AE73-37A20142BD66}">
      <dsp:nvSpPr>
        <dsp:cNvPr id="0" name=""/>
        <dsp:cNvSpPr/>
      </dsp:nvSpPr>
      <dsp:spPr>
        <a:xfrm>
          <a:off x="730806" y="3518981"/>
          <a:ext cx="971312" cy="6167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F5E1A-F50D-4D09-855B-92BBFC985664}">
      <dsp:nvSpPr>
        <dsp:cNvPr id="0" name=""/>
        <dsp:cNvSpPr/>
      </dsp:nvSpPr>
      <dsp:spPr>
        <a:xfrm>
          <a:off x="838729" y="3621508"/>
          <a:ext cx="971312" cy="616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Individual</a:t>
          </a:r>
        </a:p>
      </dsp:txBody>
      <dsp:txXfrm>
        <a:off x="856794" y="3639573"/>
        <a:ext cx="935182" cy="580653"/>
      </dsp:txXfrm>
    </dsp:sp>
    <dsp:sp modelId="{88E8F02A-62E5-4BEE-A864-84E062B36372}">
      <dsp:nvSpPr>
        <dsp:cNvPr id="0" name=""/>
        <dsp:cNvSpPr/>
      </dsp:nvSpPr>
      <dsp:spPr>
        <a:xfrm>
          <a:off x="644" y="4418255"/>
          <a:ext cx="1244475" cy="6167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296E8-7687-4769-9FA0-751B7E2859B1}">
      <dsp:nvSpPr>
        <dsp:cNvPr id="0" name=""/>
        <dsp:cNvSpPr/>
      </dsp:nvSpPr>
      <dsp:spPr>
        <a:xfrm>
          <a:off x="108568" y="4520782"/>
          <a:ext cx="1244475" cy="616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Case Study/Series</a:t>
          </a:r>
        </a:p>
      </dsp:txBody>
      <dsp:txXfrm>
        <a:off x="126633" y="4538847"/>
        <a:ext cx="1208345" cy="580653"/>
      </dsp:txXfrm>
    </dsp:sp>
    <dsp:sp modelId="{52864D73-C473-49B6-858A-044B67C0C6E7}">
      <dsp:nvSpPr>
        <dsp:cNvPr id="0" name=""/>
        <dsp:cNvSpPr/>
      </dsp:nvSpPr>
      <dsp:spPr>
        <a:xfrm>
          <a:off x="1460967" y="4418255"/>
          <a:ext cx="971312" cy="6167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D4AA9-6A91-4439-9488-62DB93887D82}">
      <dsp:nvSpPr>
        <dsp:cNvPr id="0" name=""/>
        <dsp:cNvSpPr/>
      </dsp:nvSpPr>
      <dsp:spPr>
        <a:xfrm>
          <a:off x="1568891" y="4520782"/>
          <a:ext cx="971312" cy="616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Cross-sectional (surveys)</a:t>
          </a:r>
        </a:p>
      </dsp:txBody>
      <dsp:txXfrm>
        <a:off x="1586956" y="4538847"/>
        <a:ext cx="935182" cy="580653"/>
      </dsp:txXfrm>
    </dsp:sp>
    <dsp:sp modelId="{FED77176-C95F-49FA-B6F7-4E1AA7579492}">
      <dsp:nvSpPr>
        <dsp:cNvPr id="0" name=""/>
        <dsp:cNvSpPr/>
      </dsp:nvSpPr>
      <dsp:spPr>
        <a:xfrm>
          <a:off x="2704342" y="3518981"/>
          <a:ext cx="1219949" cy="6167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DC2BB-E731-4C9C-9A5B-BFC85C023209}">
      <dsp:nvSpPr>
        <dsp:cNvPr id="0" name=""/>
        <dsp:cNvSpPr/>
      </dsp:nvSpPr>
      <dsp:spPr>
        <a:xfrm>
          <a:off x="2812265" y="3621508"/>
          <a:ext cx="1219949" cy="616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Population</a:t>
          </a:r>
        </a:p>
      </dsp:txBody>
      <dsp:txXfrm>
        <a:off x="2830330" y="3639573"/>
        <a:ext cx="1183819" cy="580653"/>
      </dsp:txXfrm>
    </dsp:sp>
    <dsp:sp modelId="{3C3FBBA9-3B48-437A-A522-6E3F4A2C90C1}">
      <dsp:nvSpPr>
        <dsp:cNvPr id="0" name=""/>
        <dsp:cNvSpPr/>
      </dsp:nvSpPr>
      <dsp:spPr>
        <a:xfrm>
          <a:off x="2648127" y="4418255"/>
          <a:ext cx="1332378" cy="6167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EAD99-95BA-4D71-8185-4319A390E2C3}">
      <dsp:nvSpPr>
        <dsp:cNvPr id="0" name=""/>
        <dsp:cNvSpPr/>
      </dsp:nvSpPr>
      <dsp:spPr>
        <a:xfrm>
          <a:off x="2756051" y="4520782"/>
          <a:ext cx="1332378" cy="616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Epidemiology study</a:t>
          </a:r>
        </a:p>
      </dsp:txBody>
      <dsp:txXfrm>
        <a:off x="2774116" y="4538847"/>
        <a:ext cx="1296248" cy="580653"/>
      </dsp:txXfrm>
    </dsp:sp>
    <dsp:sp modelId="{8E5A84F8-6753-4007-9006-C5D907C14FBA}">
      <dsp:nvSpPr>
        <dsp:cNvPr id="0" name=""/>
        <dsp:cNvSpPr/>
      </dsp:nvSpPr>
      <dsp:spPr>
        <a:xfrm>
          <a:off x="5898109" y="2619707"/>
          <a:ext cx="1247631" cy="6167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0B794-ED5F-43AD-ADE5-87EF55F224B0}">
      <dsp:nvSpPr>
        <dsp:cNvPr id="0" name=""/>
        <dsp:cNvSpPr/>
      </dsp:nvSpPr>
      <dsp:spPr>
        <a:xfrm>
          <a:off x="6006032" y="2722235"/>
          <a:ext cx="1247631" cy="616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Analytical</a:t>
          </a:r>
        </a:p>
      </dsp:txBody>
      <dsp:txXfrm>
        <a:off x="6024097" y="2740300"/>
        <a:ext cx="1211501" cy="580653"/>
      </dsp:txXfrm>
    </dsp:sp>
    <dsp:sp modelId="{C22F983E-A49F-4464-9A75-02A550D5C0A9}">
      <dsp:nvSpPr>
        <dsp:cNvPr id="0" name=""/>
        <dsp:cNvSpPr/>
      </dsp:nvSpPr>
      <dsp:spPr>
        <a:xfrm>
          <a:off x="4519088" y="3518981"/>
          <a:ext cx="1513004" cy="6167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80F57-68BF-488C-82B4-8C0C8F87E64C}">
      <dsp:nvSpPr>
        <dsp:cNvPr id="0" name=""/>
        <dsp:cNvSpPr/>
      </dsp:nvSpPr>
      <dsp:spPr>
        <a:xfrm>
          <a:off x="4627011" y="3621508"/>
          <a:ext cx="1513004" cy="616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Observational</a:t>
          </a:r>
        </a:p>
      </dsp:txBody>
      <dsp:txXfrm>
        <a:off x="4645076" y="3639573"/>
        <a:ext cx="1476874" cy="580653"/>
      </dsp:txXfrm>
    </dsp:sp>
    <dsp:sp modelId="{2DD53FF6-7232-45CC-9A3B-CA651AD450CC}">
      <dsp:nvSpPr>
        <dsp:cNvPr id="0" name=""/>
        <dsp:cNvSpPr/>
      </dsp:nvSpPr>
      <dsp:spPr>
        <a:xfrm>
          <a:off x="4196353" y="4418255"/>
          <a:ext cx="971312" cy="6167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E3AFC-325F-43C6-B687-AC57E2FA11A0}">
      <dsp:nvSpPr>
        <dsp:cNvPr id="0" name=""/>
        <dsp:cNvSpPr/>
      </dsp:nvSpPr>
      <dsp:spPr>
        <a:xfrm>
          <a:off x="4304277" y="4520782"/>
          <a:ext cx="971312" cy="616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Case control study</a:t>
          </a:r>
        </a:p>
      </dsp:txBody>
      <dsp:txXfrm>
        <a:off x="4322342" y="4538847"/>
        <a:ext cx="935182" cy="580653"/>
      </dsp:txXfrm>
    </dsp:sp>
    <dsp:sp modelId="{5959FE06-3347-427D-BE81-28D467587AC8}">
      <dsp:nvSpPr>
        <dsp:cNvPr id="0" name=""/>
        <dsp:cNvSpPr/>
      </dsp:nvSpPr>
      <dsp:spPr>
        <a:xfrm>
          <a:off x="5383513" y="4418255"/>
          <a:ext cx="971312" cy="6167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046A7-E87B-49DE-9DD3-6FFE2AE1DBEA}">
      <dsp:nvSpPr>
        <dsp:cNvPr id="0" name=""/>
        <dsp:cNvSpPr/>
      </dsp:nvSpPr>
      <dsp:spPr>
        <a:xfrm>
          <a:off x="5491437" y="4520782"/>
          <a:ext cx="971312" cy="616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Cohort study</a:t>
          </a:r>
        </a:p>
      </dsp:txBody>
      <dsp:txXfrm>
        <a:off x="5509502" y="4538847"/>
        <a:ext cx="935182" cy="580653"/>
      </dsp:txXfrm>
    </dsp:sp>
    <dsp:sp modelId="{DF0FD20F-CE95-41CD-AFEF-9C18EDB6176E}">
      <dsp:nvSpPr>
        <dsp:cNvPr id="0" name=""/>
        <dsp:cNvSpPr/>
      </dsp:nvSpPr>
      <dsp:spPr>
        <a:xfrm>
          <a:off x="7005143" y="3518981"/>
          <a:ext cx="1519618" cy="6167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4993C-A65B-4DE8-B40E-86F0FFC13975}">
      <dsp:nvSpPr>
        <dsp:cNvPr id="0" name=""/>
        <dsp:cNvSpPr/>
      </dsp:nvSpPr>
      <dsp:spPr>
        <a:xfrm>
          <a:off x="7113066" y="3621508"/>
          <a:ext cx="1519618" cy="616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Interventional</a:t>
          </a:r>
        </a:p>
      </dsp:txBody>
      <dsp:txXfrm>
        <a:off x="7131131" y="3639573"/>
        <a:ext cx="1483488" cy="580653"/>
      </dsp:txXfrm>
    </dsp:sp>
    <dsp:sp modelId="{F668EF11-3EFE-4F52-AC2D-B76B4FF96344}">
      <dsp:nvSpPr>
        <dsp:cNvPr id="0" name=""/>
        <dsp:cNvSpPr/>
      </dsp:nvSpPr>
      <dsp:spPr>
        <a:xfrm>
          <a:off x="6570673" y="4418255"/>
          <a:ext cx="971312" cy="6167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6250E-B0B2-4EA7-8E3A-47BA41A3FF28}">
      <dsp:nvSpPr>
        <dsp:cNvPr id="0" name=""/>
        <dsp:cNvSpPr/>
      </dsp:nvSpPr>
      <dsp:spPr>
        <a:xfrm>
          <a:off x="6678597" y="4520782"/>
          <a:ext cx="971312" cy="616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Clinical trials</a:t>
          </a:r>
        </a:p>
      </dsp:txBody>
      <dsp:txXfrm>
        <a:off x="6696662" y="4538847"/>
        <a:ext cx="935182" cy="580653"/>
      </dsp:txXfrm>
    </dsp:sp>
    <dsp:sp modelId="{3BDB4BDE-BF43-4CF4-9EAF-D73BB48AF786}">
      <dsp:nvSpPr>
        <dsp:cNvPr id="0" name=""/>
        <dsp:cNvSpPr/>
      </dsp:nvSpPr>
      <dsp:spPr>
        <a:xfrm>
          <a:off x="7757833" y="4418255"/>
          <a:ext cx="1201397" cy="6167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F2810-184A-4441-8553-53BFAEAFBF92}">
      <dsp:nvSpPr>
        <dsp:cNvPr id="0" name=""/>
        <dsp:cNvSpPr/>
      </dsp:nvSpPr>
      <dsp:spPr>
        <a:xfrm>
          <a:off x="7865757" y="4520782"/>
          <a:ext cx="1201397" cy="616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Community intervention</a:t>
          </a:r>
        </a:p>
      </dsp:txBody>
      <dsp:txXfrm>
        <a:off x="7883822" y="4538847"/>
        <a:ext cx="1165267" cy="5806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D37A5-80A1-F645-862A-8C4E553D846C}">
      <dsp:nvSpPr>
        <dsp:cNvPr id="0" name=""/>
        <dsp:cNvSpPr/>
      </dsp:nvSpPr>
      <dsp:spPr>
        <a:xfrm>
          <a:off x="-5746297" y="-879709"/>
          <a:ext cx="6842612" cy="6842612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E548E-7296-4B45-92FB-73AEEB16DA9A}">
      <dsp:nvSpPr>
        <dsp:cNvPr id="0" name=""/>
        <dsp:cNvSpPr/>
      </dsp:nvSpPr>
      <dsp:spPr>
        <a:xfrm>
          <a:off x="705547" y="508319"/>
          <a:ext cx="7029450" cy="10166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6957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Find people to help you: Build a network</a:t>
          </a:r>
        </a:p>
      </dsp:txBody>
      <dsp:txXfrm>
        <a:off x="705547" y="508319"/>
        <a:ext cx="7029450" cy="1016638"/>
      </dsp:txXfrm>
    </dsp:sp>
    <dsp:sp modelId="{6DE7C1FE-9C9E-8F4A-80F8-CD72D1B027EC}">
      <dsp:nvSpPr>
        <dsp:cNvPr id="0" name=""/>
        <dsp:cNvSpPr/>
      </dsp:nvSpPr>
      <dsp:spPr>
        <a:xfrm>
          <a:off x="70148" y="381239"/>
          <a:ext cx="1270798" cy="1270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C8F7B-895C-AE49-9415-DA258B03ACCD}">
      <dsp:nvSpPr>
        <dsp:cNvPr id="0" name=""/>
        <dsp:cNvSpPr/>
      </dsp:nvSpPr>
      <dsp:spPr>
        <a:xfrm>
          <a:off x="1075095" y="2033277"/>
          <a:ext cx="6659902" cy="10166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6957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Find money</a:t>
          </a:r>
        </a:p>
      </dsp:txBody>
      <dsp:txXfrm>
        <a:off x="1075095" y="2033277"/>
        <a:ext cx="6659902" cy="1016638"/>
      </dsp:txXfrm>
    </dsp:sp>
    <dsp:sp modelId="{8B8775E9-7404-0748-A3A0-C96276D06954}">
      <dsp:nvSpPr>
        <dsp:cNvPr id="0" name=""/>
        <dsp:cNvSpPr/>
      </dsp:nvSpPr>
      <dsp:spPr>
        <a:xfrm>
          <a:off x="439696" y="1906197"/>
          <a:ext cx="1270798" cy="1270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1B631-BDF6-2F48-A60D-B706E35B1624}">
      <dsp:nvSpPr>
        <dsp:cNvPr id="0" name=""/>
        <dsp:cNvSpPr/>
      </dsp:nvSpPr>
      <dsp:spPr>
        <a:xfrm>
          <a:off x="705547" y="3558235"/>
          <a:ext cx="7029450" cy="10166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6957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Find space</a:t>
          </a:r>
        </a:p>
      </dsp:txBody>
      <dsp:txXfrm>
        <a:off x="705547" y="3558235"/>
        <a:ext cx="7029450" cy="1016638"/>
      </dsp:txXfrm>
    </dsp:sp>
    <dsp:sp modelId="{6FB132C4-3A43-534E-B18A-2D78B6790AF9}">
      <dsp:nvSpPr>
        <dsp:cNvPr id="0" name=""/>
        <dsp:cNvSpPr/>
      </dsp:nvSpPr>
      <dsp:spPr>
        <a:xfrm>
          <a:off x="70148" y="3431155"/>
          <a:ext cx="1270798" cy="12707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8E06F-EDC7-46C4-BB47-243B7832FDFC}">
      <dsp:nvSpPr>
        <dsp:cNvPr id="0" name=""/>
        <dsp:cNvSpPr/>
      </dsp:nvSpPr>
      <dsp:spPr>
        <a:xfrm>
          <a:off x="2278831" y="2529579"/>
          <a:ext cx="753403" cy="75340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Effective Mentor</a:t>
          </a:r>
        </a:p>
      </dsp:txBody>
      <dsp:txXfrm>
        <a:off x="2389164" y="2639912"/>
        <a:ext cx="532737" cy="532737"/>
      </dsp:txXfrm>
    </dsp:sp>
    <dsp:sp modelId="{747B5663-1776-4A34-8531-93DD84F467ED}">
      <dsp:nvSpPr>
        <dsp:cNvPr id="0" name=""/>
        <dsp:cNvSpPr/>
      </dsp:nvSpPr>
      <dsp:spPr>
        <a:xfrm rot="10800000">
          <a:off x="265614" y="2798921"/>
          <a:ext cx="1902489" cy="21472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85DC4-F102-4E22-99C9-CFCB9D08C3F0}">
      <dsp:nvSpPr>
        <dsp:cNvPr id="0" name=""/>
        <dsp:cNvSpPr/>
      </dsp:nvSpPr>
      <dsp:spPr>
        <a:xfrm>
          <a:off x="1923" y="2695328"/>
          <a:ext cx="527382" cy="4219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Enthusiastic</a:t>
          </a:r>
        </a:p>
      </dsp:txBody>
      <dsp:txXfrm>
        <a:off x="14280" y="2707685"/>
        <a:ext cx="502668" cy="397192"/>
      </dsp:txXfrm>
    </dsp:sp>
    <dsp:sp modelId="{6E8801EE-EA75-4488-915D-15E480C286B0}">
      <dsp:nvSpPr>
        <dsp:cNvPr id="0" name=""/>
        <dsp:cNvSpPr/>
      </dsp:nvSpPr>
      <dsp:spPr>
        <a:xfrm rot="11781818">
          <a:off x="323891" y="2393600"/>
          <a:ext cx="1902489" cy="21472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49E4C-D7DC-4186-8108-19021D237DDC}">
      <dsp:nvSpPr>
        <dsp:cNvPr id="0" name=""/>
        <dsp:cNvSpPr/>
      </dsp:nvSpPr>
      <dsp:spPr>
        <a:xfrm>
          <a:off x="46341" y="2022010"/>
          <a:ext cx="632163" cy="4219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Inspirational</a:t>
          </a:r>
        </a:p>
      </dsp:txBody>
      <dsp:txXfrm>
        <a:off x="58698" y="2034367"/>
        <a:ext cx="607449" cy="397192"/>
      </dsp:txXfrm>
    </dsp:sp>
    <dsp:sp modelId="{376D471A-0A1E-418D-B164-813E7A18A771}">
      <dsp:nvSpPr>
        <dsp:cNvPr id="0" name=""/>
        <dsp:cNvSpPr/>
      </dsp:nvSpPr>
      <dsp:spPr>
        <a:xfrm rot="12763636">
          <a:off x="493999" y="2021116"/>
          <a:ext cx="1902489" cy="21472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2C844-3869-415C-935A-CB8FC77766B3}">
      <dsp:nvSpPr>
        <dsp:cNvPr id="0" name=""/>
        <dsp:cNvSpPr/>
      </dsp:nvSpPr>
      <dsp:spPr>
        <a:xfrm>
          <a:off x="381314" y="1403241"/>
          <a:ext cx="527382" cy="4219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Sensitivity</a:t>
          </a:r>
        </a:p>
      </dsp:txBody>
      <dsp:txXfrm>
        <a:off x="393671" y="1415598"/>
        <a:ext cx="502668" cy="397192"/>
      </dsp:txXfrm>
    </dsp:sp>
    <dsp:sp modelId="{9A1389C2-FFB4-4605-97EC-BEDFD46C04E1}">
      <dsp:nvSpPr>
        <dsp:cNvPr id="0" name=""/>
        <dsp:cNvSpPr/>
      </dsp:nvSpPr>
      <dsp:spPr>
        <a:xfrm rot="13745455">
          <a:off x="762157" y="1711644"/>
          <a:ext cx="1902489" cy="21472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E128A-8E50-44D5-A201-D6D5EC5A4634}">
      <dsp:nvSpPr>
        <dsp:cNvPr id="0" name=""/>
        <dsp:cNvSpPr/>
      </dsp:nvSpPr>
      <dsp:spPr>
        <a:xfrm>
          <a:off x="826778" y="889148"/>
          <a:ext cx="527382" cy="4219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Appreciate diversity</a:t>
          </a:r>
        </a:p>
      </dsp:txBody>
      <dsp:txXfrm>
        <a:off x="839135" y="901505"/>
        <a:ext cx="502668" cy="397192"/>
      </dsp:txXfrm>
    </dsp:sp>
    <dsp:sp modelId="{7A7F89CD-D7E1-49D7-8F6B-EC5ADD0E7E11}">
      <dsp:nvSpPr>
        <dsp:cNvPr id="0" name=""/>
        <dsp:cNvSpPr/>
      </dsp:nvSpPr>
      <dsp:spPr>
        <a:xfrm rot="14727273">
          <a:off x="1106641" y="1490258"/>
          <a:ext cx="1902489" cy="21472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FB2E4-61EF-4713-84CF-94B6EB72D08B}">
      <dsp:nvSpPr>
        <dsp:cNvPr id="0" name=""/>
        <dsp:cNvSpPr/>
      </dsp:nvSpPr>
      <dsp:spPr>
        <a:xfrm>
          <a:off x="1320530" y="521382"/>
          <a:ext cx="684389" cy="4219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Collaborative</a:t>
          </a:r>
        </a:p>
      </dsp:txBody>
      <dsp:txXfrm>
        <a:off x="1332887" y="533739"/>
        <a:ext cx="659675" cy="397192"/>
      </dsp:txXfrm>
    </dsp:sp>
    <dsp:sp modelId="{876D54AD-D0E7-41BB-9BC6-F264EB2EF517}">
      <dsp:nvSpPr>
        <dsp:cNvPr id="0" name=""/>
        <dsp:cNvSpPr/>
      </dsp:nvSpPr>
      <dsp:spPr>
        <a:xfrm rot="15709091">
          <a:off x="1499543" y="1374891"/>
          <a:ext cx="1902489" cy="21472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A25A-769D-4B15-A68D-2B215B4BD947}">
      <dsp:nvSpPr>
        <dsp:cNvPr id="0" name=""/>
        <dsp:cNvSpPr/>
      </dsp:nvSpPr>
      <dsp:spPr>
        <a:xfrm>
          <a:off x="2051720" y="329736"/>
          <a:ext cx="527382" cy="4219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Authentic</a:t>
          </a:r>
        </a:p>
      </dsp:txBody>
      <dsp:txXfrm>
        <a:off x="2064077" y="342093"/>
        <a:ext cx="502668" cy="397192"/>
      </dsp:txXfrm>
    </dsp:sp>
    <dsp:sp modelId="{525BBC7F-28D8-44F1-B28C-303B0AEAB505}">
      <dsp:nvSpPr>
        <dsp:cNvPr id="0" name=""/>
        <dsp:cNvSpPr/>
      </dsp:nvSpPr>
      <dsp:spPr>
        <a:xfrm rot="16690909">
          <a:off x="1909032" y="1374891"/>
          <a:ext cx="1902489" cy="21472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BB942-CA70-41C7-B546-6BB4BD6CEF21}">
      <dsp:nvSpPr>
        <dsp:cNvPr id="0" name=""/>
        <dsp:cNvSpPr/>
      </dsp:nvSpPr>
      <dsp:spPr>
        <a:xfrm>
          <a:off x="2731962" y="329736"/>
          <a:ext cx="527382" cy="4219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Advisor</a:t>
          </a:r>
        </a:p>
      </dsp:txBody>
      <dsp:txXfrm>
        <a:off x="2744319" y="342093"/>
        <a:ext cx="502668" cy="397192"/>
      </dsp:txXfrm>
    </dsp:sp>
    <dsp:sp modelId="{E9040D46-69CC-4A80-8E5C-7A3912D383AB}">
      <dsp:nvSpPr>
        <dsp:cNvPr id="0" name=""/>
        <dsp:cNvSpPr/>
      </dsp:nvSpPr>
      <dsp:spPr>
        <a:xfrm rot="17672727">
          <a:off x="2301934" y="1490258"/>
          <a:ext cx="1902489" cy="21472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BD5E8-F63C-4464-BD3B-143FA70B9312}">
      <dsp:nvSpPr>
        <dsp:cNvPr id="0" name=""/>
        <dsp:cNvSpPr/>
      </dsp:nvSpPr>
      <dsp:spPr>
        <a:xfrm>
          <a:off x="3384649" y="521382"/>
          <a:ext cx="527382" cy="4219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Critique</a:t>
          </a:r>
        </a:p>
      </dsp:txBody>
      <dsp:txXfrm>
        <a:off x="3397006" y="533739"/>
        <a:ext cx="502668" cy="397192"/>
      </dsp:txXfrm>
    </dsp:sp>
    <dsp:sp modelId="{0BA7F53C-483C-45D6-BF6F-611D2D3695BC}">
      <dsp:nvSpPr>
        <dsp:cNvPr id="0" name=""/>
        <dsp:cNvSpPr/>
      </dsp:nvSpPr>
      <dsp:spPr>
        <a:xfrm rot="18654545">
          <a:off x="2646419" y="1711644"/>
          <a:ext cx="1902489" cy="21472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EDB0B-E8B5-4F26-B3C6-E5B44C1BF9D7}">
      <dsp:nvSpPr>
        <dsp:cNvPr id="0" name=""/>
        <dsp:cNvSpPr/>
      </dsp:nvSpPr>
      <dsp:spPr>
        <a:xfrm>
          <a:off x="3956905" y="889148"/>
          <a:ext cx="527382" cy="4219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Connector</a:t>
          </a:r>
        </a:p>
      </dsp:txBody>
      <dsp:txXfrm>
        <a:off x="3969262" y="901505"/>
        <a:ext cx="502668" cy="397192"/>
      </dsp:txXfrm>
    </dsp:sp>
    <dsp:sp modelId="{90F7D5DB-3D99-42AC-AB8D-8A302D3225F3}">
      <dsp:nvSpPr>
        <dsp:cNvPr id="0" name=""/>
        <dsp:cNvSpPr/>
      </dsp:nvSpPr>
      <dsp:spPr>
        <a:xfrm rot="19636364">
          <a:off x="2914577" y="2021116"/>
          <a:ext cx="1902489" cy="21472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2A874-9913-4410-BE1E-48C191BDB835}">
      <dsp:nvSpPr>
        <dsp:cNvPr id="0" name=""/>
        <dsp:cNvSpPr/>
      </dsp:nvSpPr>
      <dsp:spPr>
        <a:xfrm>
          <a:off x="4402368" y="1403241"/>
          <a:ext cx="527382" cy="4219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Supportive</a:t>
          </a:r>
        </a:p>
      </dsp:txBody>
      <dsp:txXfrm>
        <a:off x="4414725" y="1415598"/>
        <a:ext cx="502668" cy="397192"/>
      </dsp:txXfrm>
    </dsp:sp>
    <dsp:sp modelId="{E9677648-00B9-43EA-B60E-533F96311B8D}">
      <dsp:nvSpPr>
        <dsp:cNvPr id="0" name=""/>
        <dsp:cNvSpPr/>
      </dsp:nvSpPr>
      <dsp:spPr>
        <a:xfrm rot="20618182">
          <a:off x="3084685" y="2393600"/>
          <a:ext cx="1902489" cy="21472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C48B4-DC83-4485-9039-413DADEA927E}">
      <dsp:nvSpPr>
        <dsp:cNvPr id="0" name=""/>
        <dsp:cNvSpPr/>
      </dsp:nvSpPr>
      <dsp:spPr>
        <a:xfrm>
          <a:off x="4684951" y="2022010"/>
          <a:ext cx="527382" cy="4219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Ethical</a:t>
          </a:r>
        </a:p>
      </dsp:txBody>
      <dsp:txXfrm>
        <a:off x="4697308" y="2034367"/>
        <a:ext cx="502668" cy="397192"/>
      </dsp:txXfrm>
    </dsp:sp>
    <dsp:sp modelId="{BC9D88B6-5831-4397-BF28-2A75DDEF990B}">
      <dsp:nvSpPr>
        <dsp:cNvPr id="0" name=""/>
        <dsp:cNvSpPr/>
      </dsp:nvSpPr>
      <dsp:spPr>
        <a:xfrm>
          <a:off x="3142961" y="2798921"/>
          <a:ext cx="1902489" cy="21472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0FDAA-CD79-456C-923D-11A53FAA7FFA}">
      <dsp:nvSpPr>
        <dsp:cNvPr id="0" name=""/>
        <dsp:cNvSpPr/>
      </dsp:nvSpPr>
      <dsp:spPr>
        <a:xfrm>
          <a:off x="4781759" y="2695328"/>
          <a:ext cx="527382" cy="4219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Role model</a:t>
          </a:r>
        </a:p>
      </dsp:txBody>
      <dsp:txXfrm>
        <a:off x="4794116" y="2707685"/>
        <a:ext cx="502668" cy="3971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846C9-C6D5-4CFC-9B7F-23ACAFDFA30E}">
      <dsp:nvSpPr>
        <dsp:cNvPr id="0" name=""/>
        <dsp:cNvSpPr/>
      </dsp:nvSpPr>
      <dsp:spPr>
        <a:xfrm rot="5400000">
          <a:off x="485736" y="1522255"/>
          <a:ext cx="1459694" cy="242889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4E3AE-B1F2-436F-816F-D849FBCFD2A2}">
      <dsp:nvSpPr>
        <dsp:cNvPr id="0" name=""/>
        <dsp:cNvSpPr/>
      </dsp:nvSpPr>
      <dsp:spPr>
        <a:xfrm>
          <a:off x="242077" y="2247972"/>
          <a:ext cx="2192822" cy="1922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Explore</a:t>
          </a:r>
        </a:p>
      </dsp:txBody>
      <dsp:txXfrm>
        <a:off x="242077" y="2247972"/>
        <a:ext cx="2192822" cy="1922137"/>
      </dsp:txXfrm>
    </dsp:sp>
    <dsp:sp modelId="{F8C12746-06DC-496E-A4E4-754DC46143BA}">
      <dsp:nvSpPr>
        <dsp:cNvPr id="0" name=""/>
        <dsp:cNvSpPr/>
      </dsp:nvSpPr>
      <dsp:spPr>
        <a:xfrm>
          <a:off x="2021159" y="1343437"/>
          <a:ext cx="413740" cy="41374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03549-3E4A-4DEB-8016-C1B6FBADD187}">
      <dsp:nvSpPr>
        <dsp:cNvPr id="0" name=""/>
        <dsp:cNvSpPr/>
      </dsp:nvSpPr>
      <dsp:spPr>
        <a:xfrm rot="5400000">
          <a:off x="3170179" y="857987"/>
          <a:ext cx="1459694" cy="242889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7AFC9-56EC-4951-859B-D3984B3A0515}">
      <dsp:nvSpPr>
        <dsp:cNvPr id="0" name=""/>
        <dsp:cNvSpPr/>
      </dsp:nvSpPr>
      <dsp:spPr>
        <a:xfrm>
          <a:off x="2926520" y="1583704"/>
          <a:ext cx="2192822" cy="1922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Refine</a:t>
          </a:r>
        </a:p>
      </dsp:txBody>
      <dsp:txXfrm>
        <a:off x="2926520" y="1583704"/>
        <a:ext cx="2192822" cy="1922137"/>
      </dsp:txXfrm>
    </dsp:sp>
    <dsp:sp modelId="{34867436-6D49-4CB1-8B3E-319B41E5728A}">
      <dsp:nvSpPr>
        <dsp:cNvPr id="0" name=""/>
        <dsp:cNvSpPr/>
      </dsp:nvSpPr>
      <dsp:spPr>
        <a:xfrm>
          <a:off x="4705603" y="679168"/>
          <a:ext cx="413740" cy="413740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28304-F491-4419-9513-415C58849A64}">
      <dsp:nvSpPr>
        <dsp:cNvPr id="0" name=""/>
        <dsp:cNvSpPr/>
      </dsp:nvSpPr>
      <dsp:spPr>
        <a:xfrm rot="5400000">
          <a:off x="5854623" y="193718"/>
          <a:ext cx="1459694" cy="242889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99D0E-A4A0-4193-A283-A7708E3CA595}">
      <dsp:nvSpPr>
        <dsp:cNvPr id="0" name=""/>
        <dsp:cNvSpPr/>
      </dsp:nvSpPr>
      <dsp:spPr>
        <a:xfrm>
          <a:off x="5610963" y="919436"/>
          <a:ext cx="2192822" cy="1922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Work</a:t>
          </a:r>
        </a:p>
      </dsp:txBody>
      <dsp:txXfrm>
        <a:off x="5610963" y="919436"/>
        <a:ext cx="2192822" cy="19221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7A26A-A3D5-405F-A03D-2337B8C7D6B8}">
      <dsp:nvSpPr>
        <dsp:cNvPr id="0" name=""/>
        <dsp:cNvSpPr/>
      </dsp:nvSpPr>
      <dsp:spPr>
        <a:xfrm rot="5400000">
          <a:off x="320606" y="609776"/>
          <a:ext cx="537093" cy="6114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A0AD4-A299-4A79-B455-2B4B652E4628}">
      <dsp:nvSpPr>
        <dsp:cNvPr id="0" name=""/>
        <dsp:cNvSpPr/>
      </dsp:nvSpPr>
      <dsp:spPr>
        <a:xfrm>
          <a:off x="178309" y="14397"/>
          <a:ext cx="904149" cy="63287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hlinkClick xmlns:r="http://schemas.openxmlformats.org/officeDocument/2006/relationships" r:id="rId1"/>
            </a:rPr>
            <a:t>Research Interest form</a:t>
          </a:r>
          <a:endParaRPr lang="en-US" sz="1100" kern="1200" dirty="0"/>
        </a:p>
      </dsp:txBody>
      <dsp:txXfrm>
        <a:off x="209209" y="45297"/>
        <a:ext cx="842349" cy="571075"/>
      </dsp:txXfrm>
    </dsp:sp>
    <dsp:sp modelId="{CB2C651F-5C46-435D-A679-A553744EE415}">
      <dsp:nvSpPr>
        <dsp:cNvPr id="0" name=""/>
        <dsp:cNvSpPr/>
      </dsp:nvSpPr>
      <dsp:spPr>
        <a:xfrm>
          <a:off x="1111248" y="55554"/>
          <a:ext cx="1214415" cy="511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Input your specialty and/or research interest</a:t>
          </a:r>
        </a:p>
      </dsp:txBody>
      <dsp:txXfrm>
        <a:off x="1111248" y="55554"/>
        <a:ext cx="1214415" cy="511517"/>
      </dsp:txXfrm>
    </dsp:sp>
    <dsp:sp modelId="{3676891D-0055-461F-BDB2-18DE17F28416}">
      <dsp:nvSpPr>
        <dsp:cNvPr id="0" name=""/>
        <dsp:cNvSpPr/>
      </dsp:nvSpPr>
      <dsp:spPr>
        <a:xfrm rot="5400000">
          <a:off x="1203880" y="1465612"/>
          <a:ext cx="537093" cy="6114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247CD-FEE9-4DE2-A299-465F5AB603BF}">
      <dsp:nvSpPr>
        <dsp:cNvPr id="0" name=""/>
        <dsp:cNvSpPr/>
      </dsp:nvSpPr>
      <dsp:spPr>
        <a:xfrm>
          <a:off x="1061583" y="870233"/>
          <a:ext cx="904149" cy="63287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Consider available resources</a:t>
          </a:r>
        </a:p>
      </dsp:txBody>
      <dsp:txXfrm>
        <a:off x="1092483" y="901133"/>
        <a:ext cx="842349" cy="571075"/>
      </dsp:txXfrm>
    </dsp:sp>
    <dsp:sp modelId="{C07A19CC-7DF8-4379-9AC1-14EF827B72F0}">
      <dsp:nvSpPr>
        <dsp:cNvPr id="0" name=""/>
        <dsp:cNvSpPr/>
      </dsp:nvSpPr>
      <dsp:spPr>
        <a:xfrm>
          <a:off x="2012053" y="597875"/>
          <a:ext cx="1514882" cy="922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 err="1"/>
            <a:t>MyVista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Research Modules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CITI Training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Zotero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Research 101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BMJ R to P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Talk with peers and mentors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Review Professional Organization Websites</a:t>
          </a:r>
        </a:p>
      </dsp:txBody>
      <dsp:txXfrm>
        <a:off x="2012053" y="597875"/>
        <a:ext cx="1514882" cy="922051"/>
      </dsp:txXfrm>
    </dsp:sp>
    <dsp:sp modelId="{6909DD91-177F-4BE0-AAC5-CFCA9E885F19}">
      <dsp:nvSpPr>
        <dsp:cNvPr id="0" name=""/>
        <dsp:cNvSpPr/>
      </dsp:nvSpPr>
      <dsp:spPr>
        <a:xfrm rot="5400000">
          <a:off x="2087154" y="2176540"/>
          <a:ext cx="537093" cy="6114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32636-F073-45DC-9ABF-675CD7281679}">
      <dsp:nvSpPr>
        <dsp:cNvPr id="0" name=""/>
        <dsp:cNvSpPr/>
      </dsp:nvSpPr>
      <dsp:spPr>
        <a:xfrm>
          <a:off x="1944856" y="1581161"/>
          <a:ext cx="904149" cy="63287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Survey the literature</a:t>
          </a:r>
        </a:p>
      </dsp:txBody>
      <dsp:txXfrm>
        <a:off x="1975756" y="1612061"/>
        <a:ext cx="842349" cy="571075"/>
      </dsp:txXfrm>
    </dsp:sp>
    <dsp:sp modelId="{2BA70245-6A78-4F29-B1AD-C6B46758EBD5}">
      <dsp:nvSpPr>
        <dsp:cNvPr id="0" name=""/>
        <dsp:cNvSpPr/>
      </dsp:nvSpPr>
      <dsp:spPr>
        <a:xfrm>
          <a:off x="2849006" y="1641520"/>
          <a:ext cx="657592" cy="511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All students should read at least 5 papers on the topic</a:t>
          </a:r>
        </a:p>
      </dsp:txBody>
      <dsp:txXfrm>
        <a:off x="2849006" y="1641520"/>
        <a:ext cx="657592" cy="511517"/>
      </dsp:txXfrm>
    </dsp:sp>
    <dsp:sp modelId="{D98121DB-E6EF-45DA-9B43-2F207C38F098}">
      <dsp:nvSpPr>
        <dsp:cNvPr id="0" name=""/>
        <dsp:cNvSpPr/>
      </dsp:nvSpPr>
      <dsp:spPr>
        <a:xfrm>
          <a:off x="2828130" y="2292089"/>
          <a:ext cx="904149" cy="632875"/>
        </a:xfrm>
        <a:prstGeom prst="roundRect">
          <a:avLst>
            <a:gd name="adj" fmla="val 16670"/>
          </a:avLst>
        </a:pr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hlinkClick xmlns:r="http://schemas.openxmlformats.org/officeDocument/2006/relationships" r:id="rId2"/>
            </a:rPr>
            <a:t>Shop the RVU Marketplace</a:t>
          </a:r>
          <a:endParaRPr lang="en-US" sz="1100" kern="1200" dirty="0"/>
        </a:p>
      </dsp:txBody>
      <dsp:txXfrm>
        <a:off x="2859030" y="2322989"/>
        <a:ext cx="842349" cy="571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407FF610-6FC3-4BB0-877C-13CAC39BFC1A}" type="slidenum">
              <a:rPr lang="en-US" altLang="en-US" sz="1400" b="0" i="0" smtClean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altLang="en-US" sz="1400" b="0" i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>
            <a:lvl1pPr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5E2857A2-B931-4F31-A359-FE3FBC09B4B5}" type="slidenum">
              <a:rPr lang="en-US" altLang="en-US" sz="1400" b="0" i="0" smtClean="0">
                <a:solidFill>
                  <a:schemeClr val="tx1"/>
                </a:solidFill>
              </a:rPr>
              <a:pPr algn="r">
                <a:defRPr/>
              </a:pPr>
              <a:t>‹#›</a:t>
            </a:fld>
            <a:endParaRPr lang="en-US" altLang="en-US" sz="1400" b="0" i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8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55890-98B7-F74C-A591-F301F00704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92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F4BF2-EFEF-0B4D-9F85-D87DEBD01A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4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" panose="020B0604020202020204" pitchFamily="34" charset="0"/>
              </a:rPr>
              <a:t>Sometimes Time is included in this framework</a:t>
            </a:r>
          </a:p>
        </p:txBody>
      </p:sp>
    </p:spTree>
    <p:extLst>
      <p:ext uri="{BB962C8B-B14F-4D97-AF65-F5344CB8AC3E}">
        <p14:creationId xmlns:p14="http://schemas.microsoft.com/office/powerpoint/2010/main" val="1073245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Stratified random sampling (also known as proportional random sampling and quota random sampling) is a probability sampling technique in which the total population is divided into homogenous groups (strata) to complete the sampling process.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stratum (the singular for strata) is formed based on shared attributes or characteristics — such as level of education, income and/or gender. Random samples are then selected from each stratum and can be compared against each other to reach specific conclusions.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0AAF6-A9D1-4B5A-8B40-E3A2FAA011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85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F4BF2-EFEF-0B4D-9F85-D87DEBD01AF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83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“Effective Mentoring has been linked to enhanced self-efficacy, persistence; research productivity, higher career satisfaction, and enhanced recruitment of underrepresented minorities into biomedical research related career pathways. At this stage in your career, you are likely both a mentor and a mentee.”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F25E0-A725-4164-AF3B-64FD28DF3B5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23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All the fields with an * are required.  </a:t>
            </a:r>
          </a:p>
          <a:p>
            <a:pPr marL="228600" indent="-228600">
              <a:buAutoNum type="arabicParenR"/>
            </a:pPr>
            <a:r>
              <a:rPr lang="en-US" dirty="0"/>
              <a:t>Use the pull down menus where available.  </a:t>
            </a:r>
          </a:p>
          <a:p>
            <a:pPr marL="228600" indent="-228600">
              <a:buAutoNum type="arabicParenR"/>
            </a:pPr>
            <a:r>
              <a:rPr lang="en-US" dirty="0"/>
              <a:t>You can update this as many times as you want</a:t>
            </a:r>
          </a:p>
          <a:p>
            <a:pPr marL="228600" indent="-228600">
              <a:buAutoNum type="arabicParenR"/>
            </a:pPr>
            <a:r>
              <a:rPr lang="en-US" dirty="0"/>
              <a:t>This will allow emails to be sent to a group with a designated specialty of interest to notify them of open projects.</a:t>
            </a:r>
          </a:p>
          <a:p>
            <a:pPr marL="228600" indent="-228600">
              <a:buAutoNum type="arabicParenR"/>
            </a:pPr>
            <a:r>
              <a:rPr lang="en-US" dirty="0"/>
              <a:t>Submit your form</a:t>
            </a:r>
          </a:p>
          <a:p>
            <a:pPr marL="228600" indent="-228600">
              <a:buAutoNum type="arabicParenR"/>
            </a:pPr>
            <a:r>
              <a:rPr lang="en-US" dirty="0"/>
              <a:t>Request a meeting to discuss ideas via navigate with a member of the research staff or other potential mentor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C8A4C-4C4E-499B-838D-B8C1C3113BD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27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research marketplace to find open projects in your specialty of 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1C8A4C-4C4E-499B-838D-B8C1C3113BD0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8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2BCC2-6EE4-4DCA-A226-8F08F68E3C5E}" type="datetime1">
              <a:rPr lang="en-US" altLang="en-US" smtClean="0"/>
              <a:pPr>
                <a:defRPr/>
              </a:pPr>
              <a:t>8/19/2024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C141F-5DCE-445D-B85D-1DE4D86B62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90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C2CF12-5991-44AA-8128-38BAE22EC52E}" type="datetime1">
              <a:rPr lang="en-US" altLang="en-US" smtClean="0"/>
              <a:pPr>
                <a:defRPr/>
              </a:pPr>
              <a:t>8/19/2024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83EE5-9C43-4A3C-B5B2-D7BF6791D7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17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C67683-018B-40FC-BFC2-40460A36A085}" type="datetime1">
              <a:rPr lang="en-US" altLang="en-US" smtClean="0"/>
              <a:pPr>
                <a:defRPr/>
              </a:pPr>
              <a:t>8/19/2024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A97B6-539B-4910-8D2C-4CCD00C2D5F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575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425D1-098E-FEAE-5408-8B91B16377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cap="none" baseline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4387F-EFCC-48A6-BB14-ECEB3AF01B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690688"/>
            <a:ext cx="10515600" cy="401478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 dirty="0"/>
              <a:t>Enter text, graph, chart, image or video here.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Idea: Insert a QR code with link to pdf version of presentation for attendees to scan. </a:t>
            </a:r>
          </a:p>
        </p:txBody>
      </p:sp>
    </p:spTree>
    <p:extLst>
      <p:ext uri="{BB962C8B-B14F-4D97-AF65-F5344CB8AC3E}">
        <p14:creationId xmlns:p14="http://schemas.microsoft.com/office/powerpoint/2010/main" val="180344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E280E-1AED-431D-B428-1B303C45CA29}" type="datetime1">
              <a:rPr lang="en-US" altLang="en-US" smtClean="0"/>
              <a:pPr>
                <a:defRPr/>
              </a:pPr>
              <a:t>8/19/2024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7974-7200-4F03-9782-4BA54AEC87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21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5915CE-D299-44BE-8A32-C3EE82274FE6}" type="datetime1">
              <a:rPr lang="en-US" altLang="en-US" smtClean="0"/>
              <a:pPr>
                <a:defRPr/>
              </a:pPr>
              <a:t>8/19/2024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B3662-925B-45BC-94CE-38E414CDAF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9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D31543-5B2B-419D-BA8E-E79CE23F4D1C}" type="datetime1">
              <a:rPr lang="en-US" altLang="en-US" smtClean="0"/>
              <a:pPr>
                <a:defRPr/>
              </a:pPr>
              <a:t>8/19/2024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06235-319D-4F2E-BA9B-71504C18D6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6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682C2A-776D-4377-8A27-520906E3A269}" type="datetime1">
              <a:rPr lang="en-US" altLang="en-US" smtClean="0"/>
              <a:pPr>
                <a:defRPr/>
              </a:pPr>
              <a:t>8/19/2024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FC22C-47E3-42B4-8795-3C597E525F4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6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634147-7BB5-46EA-9366-18A740044DBD}" type="datetime1">
              <a:rPr lang="en-US" altLang="en-US" smtClean="0"/>
              <a:pPr>
                <a:defRPr/>
              </a:pPr>
              <a:t>8/19/2024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A56DD-AFA0-436F-9BE4-4CDE4A9F515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16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3A89E-B2CA-41D2-91A3-CDAD5D028E32}" type="datetime1">
              <a:rPr lang="en-US" altLang="en-US" smtClean="0"/>
              <a:pPr>
                <a:defRPr/>
              </a:pPr>
              <a:t>8/19/2024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BA352-C34E-4024-9969-53FC0225C53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95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90874A-9276-40E2-A1CB-5C67885C2A13}" type="datetime1">
              <a:rPr lang="en-US" altLang="en-US" smtClean="0"/>
              <a:pPr>
                <a:defRPr/>
              </a:pPr>
              <a:t>8/19/2024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4A016-68C7-4BE9-85BB-FF3E6FDAEED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68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D31543-5B2B-419D-BA8E-E79CE23F4D1C}" type="datetime1">
              <a:rPr lang="en-US" altLang="en-US" smtClean="0"/>
              <a:pPr>
                <a:defRPr/>
              </a:pPr>
              <a:t>8/19/2024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06235-319D-4F2E-BA9B-71504C18D6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10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D31543-5B2B-419D-BA8E-E79CE23F4D1C}" type="datetime1">
              <a:rPr lang="en-US" altLang="en-US" smtClean="0"/>
              <a:pPr>
                <a:defRPr/>
              </a:pPr>
              <a:t>8/19/2024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206235-319D-4F2E-BA9B-71504C18D6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59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rooks@rv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kmckelvey@rvu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ulb.libguides.com/nursing/pic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library.vcu.edu/rapidreview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hyperlink" Target="https://www.nature.com/articles/447791a" TargetMode="External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hyperlink" Target="https://www.nap.edu/read/5789/chapter/2#2" TargetMode="External"/><Relationship Id="rId9" Type="http://schemas.microsoft.com/office/2007/relationships/diagramDrawing" Target="../diagrams/drawing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hyperlink" Target="mailto:abrooks@rvu.edu" TargetMode="External"/><Relationship Id="rId7" Type="http://schemas.openxmlformats.org/officeDocument/2006/relationships/hyperlink" Target="mailto:ecox@rvu.edu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bbrooks@rvu.edu" TargetMode="External"/><Relationship Id="rId5" Type="http://schemas.openxmlformats.org/officeDocument/2006/relationships/hyperlink" Target="mailto:izapata@rvu.edu" TargetMode="External"/><Relationship Id="rId4" Type="http://schemas.openxmlformats.org/officeDocument/2006/relationships/hyperlink" Target="mailto:kmckelvey@rvu.edu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doi.org/10.7556/jaoa.2014.12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71713" y="706040"/>
            <a:ext cx="7648575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onstantia" panose="02030602050306030303" pitchFamily="18" charset="0"/>
              </a:rPr>
              <a:t>Research 101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onstantia" panose="02030602050306030303" pitchFamily="18" charset="0"/>
              </a:rPr>
              <a:t>August 20, 2024</a:t>
            </a:r>
            <a:endParaRPr lang="en-US" altLang="en-US" sz="28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nstantia" panose="02030602050306030303" pitchFamily="18" charset="0"/>
              </a:rPr>
              <a:t>           Amanda Brooks, PhD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nstantia" panose="02030602050306030303" pitchFamily="18" charset="0"/>
              </a:rPr>
              <a:t>Vice Provost of Research and Scholarly Activity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nstantia" panose="02030602050306030303" pitchFamily="18" charset="0"/>
              </a:rPr>
              <a:t>              Professor of Molecular Biology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nstantia" panose="02030602050306030303" pitchFamily="18" charset="0"/>
                <a:hlinkClick r:id="rId3"/>
              </a:rPr>
              <a:t>abrooks@rvu.edu</a:t>
            </a:r>
            <a:endParaRPr lang="en-US" altLang="en-US" sz="24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nstantia" panose="02030602050306030303" pitchFamily="18" charset="0"/>
              </a:rPr>
              <a:t>Karma McKelvey, PhD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nstantia" panose="02030602050306030303" pitchFamily="18" charset="0"/>
              </a:rPr>
              <a:t>Assistant Director of Research and Scholarly Activity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nstantia" panose="02030602050306030303" pitchFamily="18" charset="0"/>
              </a:rPr>
              <a:t>Associate Professor of Public Health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nstantia" panose="02030602050306030303" pitchFamily="18" charset="0"/>
                <a:hlinkClick r:id="rId4"/>
              </a:rPr>
              <a:t>kmckelvey@rvu.edu</a:t>
            </a:r>
            <a:r>
              <a:rPr lang="en-US" altLang="en-US" sz="2400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nstantia" panose="02030602050306030303" pitchFamily="18" charset="0"/>
              </a:rPr>
              <a:t>      </a:t>
            </a:r>
          </a:p>
        </p:txBody>
      </p:sp>
      <p:pic>
        <p:nvPicPr>
          <p:cNvPr id="4" name="Picture 2" descr="Home - Fun With Resear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1872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190500"/>
            <a:ext cx="8229600" cy="838200"/>
          </a:xfrm>
        </p:spPr>
        <p:txBody>
          <a:bodyPr/>
          <a:lstStyle/>
          <a:p>
            <a:r>
              <a:rPr lang="en-US" altLang="en-US" dirty="0"/>
              <a:t>Overall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51510499"/>
              </p:ext>
            </p:extLst>
          </p:nvPr>
        </p:nvGraphicFramePr>
        <p:xfrm>
          <a:off x="2857500" y="1219200"/>
          <a:ext cx="6629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8135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716" y="1177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Find A Problem YOU Care About</a:t>
            </a:r>
            <a:br>
              <a:rPr lang="en-US" dirty="0"/>
            </a:br>
            <a:r>
              <a:rPr lang="en-US" dirty="0"/>
              <a:t>Ask yourself the following: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30830679"/>
              </p:ext>
            </p:extLst>
          </p:nvPr>
        </p:nvGraphicFramePr>
        <p:xfrm>
          <a:off x="1905000" y="914401"/>
          <a:ext cx="8458200" cy="5216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3558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a topic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21116" y="1428524"/>
          <a:ext cx="7924800" cy="4297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2" name="TextBox 4"/>
          <p:cNvSpPr txBox="1">
            <a:spLocks noChangeArrowheads="1"/>
          </p:cNvSpPr>
          <p:nvPr/>
        </p:nvSpPr>
        <p:spPr bwMode="auto">
          <a:xfrm rot="5400000">
            <a:off x="8066475" y="3149493"/>
            <a:ext cx="38266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accent2"/>
                </a:solidFill>
                <a:latin typeface="Helvetica" panose="020B0604020202020204" pitchFamily="34" charset="0"/>
              </a:rPr>
              <a:t>Find your passion</a:t>
            </a:r>
          </a:p>
        </p:txBody>
      </p:sp>
    </p:spTree>
    <p:extLst>
      <p:ext uri="{BB962C8B-B14F-4D97-AF65-F5344CB8AC3E}">
        <p14:creationId xmlns:p14="http://schemas.microsoft.com/office/powerpoint/2010/main" val="2455585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05000" y="65088"/>
            <a:ext cx="8229600" cy="1143000"/>
          </a:xfrm>
        </p:spPr>
        <p:txBody>
          <a:bodyPr/>
          <a:lstStyle/>
          <a:p>
            <a:r>
              <a:rPr lang="en-US" altLang="en-US"/>
              <a:t>Finding a topic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21116" y="1219200"/>
          <a:ext cx="7924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6" name="TextBox 4"/>
          <p:cNvSpPr txBox="1">
            <a:spLocks noChangeArrowheads="1"/>
          </p:cNvSpPr>
          <p:nvPr/>
        </p:nvSpPr>
        <p:spPr bwMode="auto">
          <a:xfrm rot="5400000">
            <a:off x="8066475" y="3149493"/>
            <a:ext cx="38266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accent2"/>
                </a:solidFill>
                <a:latin typeface="Helvetica" panose="020B0604020202020204" pitchFamily="34" charset="0"/>
              </a:rPr>
              <a:t>Find your passion</a:t>
            </a:r>
          </a:p>
        </p:txBody>
      </p:sp>
    </p:spTree>
    <p:extLst>
      <p:ext uri="{BB962C8B-B14F-4D97-AF65-F5344CB8AC3E}">
        <p14:creationId xmlns:p14="http://schemas.microsoft.com/office/powerpoint/2010/main" val="1902126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Define your question/hypothesis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Make it brief</a:t>
            </a:r>
          </a:p>
          <a:p>
            <a:r>
              <a:rPr lang="en-US" altLang="en-US" dirty="0"/>
              <a:t>Make it clear (avoid the “and”)</a:t>
            </a:r>
          </a:p>
          <a:p>
            <a:pPr lvl="1"/>
            <a:r>
              <a:rPr lang="en-US" altLang="en-US" dirty="0"/>
              <a:t>Is it manageable?</a:t>
            </a:r>
          </a:p>
          <a:p>
            <a:pPr lvl="1"/>
            <a:r>
              <a:rPr lang="en-US" altLang="en-US" dirty="0"/>
              <a:t>What is the gap you are trying to fill?</a:t>
            </a:r>
          </a:p>
          <a:p>
            <a:pPr lvl="1"/>
            <a:r>
              <a:rPr lang="en-US" altLang="en-US" dirty="0"/>
              <a:t>How are you uniquely qualified to fill it?</a:t>
            </a:r>
          </a:p>
          <a:p>
            <a:r>
              <a:rPr lang="en-US" altLang="en-US" dirty="0"/>
              <a:t>Evaluate the Quality</a:t>
            </a:r>
          </a:p>
        </p:txBody>
      </p:sp>
    </p:spTree>
    <p:extLst>
      <p:ext uri="{BB962C8B-B14F-4D97-AF65-F5344CB8AC3E}">
        <p14:creationId xmlns:p14="http://schemas.microsoft.com/office/powerpoint/2010/main" val="3979522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Assess your Question and Experimental Design</a:t>
            </a:r>
          </a:p>
        </p:txBody>
      </p:sp>
      <p:pic>
        <p:nvPicPr>
          <p:cNvPr id="17411" name="Picture 2" descr="https://s3.amazonaws.com/libapps/accounts/76978/images/PICO_Formu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t="5322" r="2702" b="7750"/>
          <a:stretch>
            <a:fillRect/>
          </a:stretch>
        </p:blipFill>
        <p:spPr bwMode="auto">
          <a:xfrm>
            <a:off x="2514600" y="1445419"/>
            <a:ext cx="7162800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557338" y="5934076"/>
            <a:ext cx="4572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anose="020B0604020202020204" pitchFamily="34" charset="0"/>
                <a:hlinkClick r:id="rId4"/>
              </a:rPr>
              <a:t>https://csulb.libguides.com/nursing/pico</a:t>
            </a:r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501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Assess your Question and Experimental Design</a:t>
            </a:r>
          </a:p>
        </p:txBody>
      </p:sp>
      <p:pic>
        <p:nvPicPr>
          <p:cNvPr id="19459" name="Picture 2" descr="Steps: Rapid Review - Rapid Review Protocol - Research Guides at Virginia  Commonwealth Univers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522" y="2377055"/>
            <a:ext cx="6134956" cy="3248478"/>
          </a:xfrm>
          <a:noFill/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752600" y="5851526"/>
            <a:ext cx="4572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Helvetica" panose="020B0604020202020204" pitchFamily="34" charset="0"/>
                <a:hlinkClick r:id="rId3"/>
              </a:rPr>
              <a:t>https://guides.library.vcu.edu/rapidreview</a:t>
            </a:r>
            <a:endParaRPr lang="en-US" altLang="en-US" sz="120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3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B229E-0959-4F7E-8B7F-40C304653C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Experimental Designs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A7679-D729-4EEE-86D3-94883F4ADF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39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127250" y="0"/>
            <a:ext cx="8229600" cy="1143000"/>
          </a:xfrm>
        </p:spPr>
        <p:txBody>
          <a:bodyPr/>
          <a:lstStyle/>
          <a:p>
            <a:r>
              <a:rPr lang="en-US" altLang="en-US"/>
              <a:t>Types of Research Designs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0"/>
          <a:ext cx="9067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335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Levels of Evidence – Not all research is created equal</a:t>
            </a:r>
          </a:p>
        </p:txBody>
      </p:sp>
      <p:pic>
        <p:nvPicPr>
          <p:cNvPr id="16387" name="Picture 2" descr="The evidence pyramid – Trip Database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" t="22215" r="4803" b="4243"/>
          <a:stretch>
            <a:fillRect/>
          </a:stretch>
        </p:blipFill>
        <p:spPr bwMode="auto">
          <a:xfrm>
            <a:off x="2133601" y="1676400"/>
            <a:ext cx="73374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692818" y="1752601"/>
            <a:ext cx="29738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Helvetica" panose="020B0604020202020204" pitchFamily="34" charset="0"/>
              </a:rPr>
              <a:t>Quality of Evidence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Helvetica" panose="020B0604020202020204" pitchFamily="34" charset="0"/>
              </a:rPr>
              <a:t>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Helvetica" panose="020B0604020202020204" pitchFamily="34" charset="0"/>
              </a:rPr>
              <a:t>Quality of Research </a:t>
            </a:r>
          </a:p>
        </p:txBody>
      </p:sp>
    </p:spTree>
    <p:extLst>
      <p:ext uri="{BB962C8B-B14F-4D97-AF65-F5344CB8AC3E}">
        <p14:creationId xmlns:p14="http://schemas.microsoft.com/office/powerpoint/2010/main" val="402519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041" y="77280"/>
            <a:ext cx="725978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Research &amp; Scholarly Innovation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752601" y="4467181"/>
            <a:ext cx="7873423" cy="12310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Think outside the box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Don’t limit yourself by resources</a:t>
            </a:r>
          </a:p>
        </p:txBody>
      </p:sp>
      <p:pic>
        <p:nvPicPr>
          <p:cNvPr id="10" name="Picture 4" descr="What&amp;#39;s Next in the Evolution of Interactive Learning in Healthcare?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/>
          <a:stretch/>
        </p:blipFill>
        <p:spPr bwMode="auto">
          <a:xfrm>
            <a:off x="6406287" y="3978537"/>
            <a:ext cx="362007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9954" y="933272"/>
            <a:ext cx="823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Problem: You need to design a new system to deliver a CWD vaccine to elk.  How will you do it?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0" y="38100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6" name="Picture 14" descr="How to Hunt Elk in Snow During Rifle Season | Field &amp;amp; Stre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842016"/>
            <a:ext cx="3046879" cy="172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Genesis Original Bow - Walmart.co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0" r="23464"/>
          <a:stretch/>
        </p:blipFill>
        <p:spPr bwMode="auto">
          <a:xfrm>
            <a:off x="8133049" y="1894368"/>
            <a:ext cx="914401" cy="169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A Clever Radio Trick Can Tell If a Drone Is Watching You | WIR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821" y="193280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Best of the West Hunter Elite Pack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06265" y="2386538"/>
            <a:ext cx="1982766" cy="50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Kuraray new water soluble polymers | Technology | Japan Bulle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9524" r="25195" b="14286"/>
          <a:stretch/>
        </p:blipFill>
        <p:spPr bwMode="auto">
          <a:xfrm>
            <a:off x="9626023" y="2252911"/>
            <a:ext cx="990600" cy="63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1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902" y="1773866"/>
            <a:ext cx="4225506" cy="4351338"/>
          </a:xfrm>
        </p:spPr>
        <p:txBody>
          <a:bodyPr/>
          <a:lstStyle/>
          <a:p>
            <a:r>
              <a:rPr lang="en-US" dirty="0"/>
              <a:t>Formulate your hypothesis</a:t>
            </a:r>
          </a:p>
          <a:p>
            <a:pPr lvl="1"/>
            <a:r>
              <a:rPr lang="en-US" dirty="0"/>
              <a:t>Make sure that you can measure it</a:t>
            </a:r>
          </a:p>
          <a:p>
            <a:r>
              <a:rPr lang="en-US" dirty="0"/>
              <a:t>Randomize</a:t>
            </a:r>
          </a:p>
          <a:p>
            <a:r>
              <a:rPr lang="en-US" dirty="0"/>
              <a:t>Comparisons/controls</a:t>
            </a:r>
          </a:p>
          <a:p>
            <a:pPr lvl="1"/>
            <a:r>
              <a:rPr lang="en-US" dirty="0"/>
              <a:t>Stratification (blocking)</a:t>
            </a:r>
          </a:p>
          <a:p>
            <a:pPr lvl="1"/>
            <a:r>
              <a:rPr lang="en-US" dirty="0"/>
              <a:t>Factorial Experiments</a:t>
            </a:r>
          </a:p>
          <a:p>
            <a:r>
              <a:rPr lang="en-US" dirty="0"/>
              <a:t>Replicates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190" y="1773866"/>
            <a:ext cx="710529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29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analysis</a:t>
            </a:r>
          </a:p>
          <a:p>
            <a:pPr lvl="1"/>
            <a:r>
              <a:rPr lang="en-US" dirty="0"/>
              <a:t>Relies on an expected effect size (based on literature or previous experiments).  This may be unknown so you may have to pilot and then do a post hoc analysis</a:t>
            </a:r>
          </a:p>
          <a:p>
            <a:r>
              <a:rPr lang="en-US" dirty="0"/>
              <a:t>Why replicate?</a:t>
            </a:r>
          </a:p>
          <a:p>
            <a:pPr lvl="1"/>
            <a:r>
              <a:rPr lang="en-US" dirty="0"/>
              <a:t>Reduce the effect of uncontrolled variation</a:t>
            </a:r>
          </a:p>
          <a:p>
            <a:pPr lvl="1"/>
            <a:r>
              <a:rPr lang="en-US" dirty="0"/>
              <a:t>Quantify uncertainty</a:t>
            </a:r>
          </a:p>
          <a:p>
            <a:pPr lvl="1"/>
            <a:endParaRPr lang="en-US" dirty="0"/>
          </a:p>
          <a:p>
            <a:r>
              <a:rPr lang="en-US" dirty="0"/>
              <a:t>If you have a lot of uncontrolled variation, what will that do to your number of replicates?</a:t>
            </a:r>
          </a:p>
        </p:txBody>
      </p:sp>
    </p:spTree>
    <p:extLst>
      <p:ext uri="{BB962C8B-B14F-4D97-AF65-F5344CB8AC3E}">
        <p14:creationId xmlns:p14="http://schemas.microsoft.com/office/powerpoint/2010/main" val="3732318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Comparison/Control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Good experiments are comparative to controls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Compare infection and bone growth after 8 weeks in rabbits not provided the antibiotic releasing bone void filler – What question does this answer?</a:t>
            </a:r>
          </a:p>
          <a:p>
            <a:pPr lvl="1"/>
            <a:r>
              <a:rPr lang="en-US" dirty="0"/>
              <a:t>Compare infection and bone growth after 8 weeks in rabbits provided an antibiotic loaded bone void filler without the polymer control – What question does this answer?</a:t>
            </a:r>
          </a:p>
          <a:p>
            <a:pPr lvl="1"/>
            <a:r>
              <a:rPr lang="en-US" dirty="0"/>
              <a:t>Compare infection and bone growth after 8 weeks in rabbits not given the infection – What question does this answer?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Ideally, the experimental group is compared to concurrent controls (not historical ones)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29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3C00-06A2-4AA5-A728-672D398B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CC1F8-B640-476C-8EF4-FDF94848A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824"/>
            <a:ext cx="10515600" cy="4924051"/>
          </a:xfrm>
        </p:spPr>
        <p:txBody>
          <a:bodyPr>
            <a:normAutofit/>
          </a:bodyPr>
          <a:lstStyle/>
          <a:p>
            <a:r>
              <a:rPr lang="en-US" dirty="0"/>
              <a:t>Manipulation of variables to determine a cause and effect relationship</a:t>
            </a:r>
          </a:p>
          <a:p>
            <a:pPr lvl="1"/>
            <a:r>
              <a:rPr lang="en-US" dirty="0"/>
              <a:t>Randomized Controlled Trials (RCTs): Participants are randomly assigned to treatment and control groups to measure the effect of an intervention.</a:t>
            </a:r>
          </a:p>
          <a:p>
            <a:pPr lvl="1"/>
            <a:r>
              <a:rPr lang="en-US" dirty="0"/>
              <a:t>Quasi-Experimental Designs: Similar to RCTs but without random assignment, often used when randomization is impractical or unethical.</a:t>
            </a:r>
          </a:p>
          <a:p>
            <a:pPr lvl="2"/>
            <a:r>
              <a:rPr lang="en-US" dirty="0"/>
              <a:t>Nonequivalent Control Group Design</a:t>
            </a:r>
          </a:p>
          <a:p>
            <a:pPr lvl="2"/>
            <a:r>
              <a:rPr lang="en-US" dirty="0"/>
              <a:t>Interrupted Time Series Design</a:t>
            </a:r>
          </a:p>
          <a:p>
            <a:pPr lvl="2"/>
            <a:r>
              <a:rPr lang="en-US" dirty="0"/>
              <a:t>Pretest-Posttest Design</a:t>
            </a:r>
          </a:p>
          <a:p>
            <a:pPr lvl="2"/>
            <a:r>
              <a:rPr lang="en-US" dirty="0"/>
              <a:t>Factorial Designs: Investigate multiple factors simultaneously, testing all possible combinations of factor levels.</a:t>
            </a:r>
          </a:p>
          <a:p>
            <a:pPr lvl="2"/>
            <a:r>
              <a:rPr lang="en-US" dirty="0"/>
              <a:t>Crossover Designs: Participants receive multiple treatments in a sequence, acting as their own control.</a:t>
            </a:r>
          </a:p>
        </p:txBody>
      </p:sp>
    </p:spTree>
    <p:extLst>
      <p:ext uri="{BB962C8B-B14F-4D97-AF65-F5344CB8AC3E}">
        <p14:creationId xmlns:p14="http://schemas.microsoft.com/office/powerpoint/2010/main" val="1592218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3175B-41B8-4C58-B85A-67F61275D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Controlled Trial</a:t>
            </a:r>
          </a:p>
        </p:txBody>
      </p:sp>
      <p:pic>
        <p:nvPicPr>
          <p:cNvPr id="2050" name="Picture 2" descr="Randomized Control Trial (RCT) - Simply Psychology">
            <a:extLst>
              <a:ext uri="{FF2B5EF4-FFF2-40B4-BE49-F238E27FC236}">
                <a16:creationId xmlns:a16="http://schemas.microsoft.com/office/drawing/2014/main" id="{16C2868F-34C4-41CD-8E7C-AAAD6B42A9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69" y="1484966"/>
            <a:ext cx="74727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64E098-174E-4091-B069-E044E43AFBBF}"/>
              </a:ext>
            </a:extLst>
          </p:cNvPr>
          <p:cNvSpPr/>
          <p:nvPr/>
        </p:nvSpPr>
        <p:spPr>
          <a:xfrm>
            <a:off x="923364" y="6070035"/>
            <a:ext cx="8776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https://www.simplypsychology.org/randomized-controlled-trial.html</a:t>
            </a:r>
          </a:p>
        </p:txBody>
      </p:sp>
    </p:spTree>
    <p:extLst>
      <p:ext uri="{BB962C8B-B14F-4D97-AF65-F5344CB8AC3E}">
        <p14:creationId xmlns:p14="http://schemas.microsoft.com/office/powerpoint/2010/main" val="1252874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84" y="1690688"/>
            <a:ext cx="7132607" cy="4351338"/>
          </a:xfrm>
        </p:spPr>
        <p:txBody>
          <a:bodyPr>
            <a:normAutofit/>
          </a:bodyPr>
          <a:lstStyle/>
          <a:p>
            <a:r>
              <a:rPr lang="en-US" dirty="0"/>
              <a:t>Experimental subjects should be assigned to treatment groups at random.</a:t>
            </a:r>
          </a:p>
          <a:p>
            <a:pPr lvl="1"/>
            <a:r>
              <a:rPr lang="en-US" dirty="0"/>
              <a:t>Why?</a:t>
            </a:r>
          </a:p>
          <a:p>
            <a:pPr lvl="2"/>
            <a:r>
              <a:rPr lang="en-US" dirty="0"/>
              <a:t>Avoid Bias – it is possible that the first 7 animals that were chosen are immunocompromised</a:t>
            </a:r>
          </a:p>
          <a:p>
            <a:pPr lvl="2"/>
            <a:r>
              <a:rPr lang="en-US" dirty="0"/>
              <a:t>Control the role of chance to provide a solid foundation for statistics</a:t>
            </a:r>
          </a:p>
          <a:p>
            <a:pPr lvl="2"/>
            <a:r>
              <a:rPr lang="en-US" dirty="0"/>
              <a:t>Control for learning the procedure</a:t>
            </a:r>
          </a:p>
          <a:p>
            <a:pPr lvl="1"/>
            <a:r>
              <a:rPr lang="en-US" dirty="0"/>
              <a:t>How?</a:t>
            </a:r>
          </a:p>
          <a:p>
            <a:pPr lvl="2"/>
            <a:r>
              <a:rPr lang="en-US" dirty="0"/>
              <a:t>Not haphazard</a:t>
            </a:r>
          </a:p>
          <a:p>
            <a:pPr lvl="3"/>
            <a:r>
              <a:rPr lang="en-US" dirty="0"/>
              <a:t>Use a computer</a:t>
            </a:r>
          </a:p>
          <a:p>
            <a:pPr lvl="3"/>
            <a:r>
              <a:rPr lang="en-US" dirty="0"/>
              <a:t>Coins, dice, cards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277" t="8414" r="2316" b="6034"/>
          <a:stretch/>
        </p:blipFill>
        <p:spPr>
          <a:xfrm>
            <a:off x="7435969" y="2346383"/>
            <a:ext cx="2691442" cy="32866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31034" y="5283538"/>
            <a:ext cx="500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https://www.youtube.com/watch?v=_qepy1cmRDk</a:t>
            </a:r>
          </a:p>
        </p:txBody>
      </p:sp>
    </p:spTree>
    <p:extLst>
      <p:ext uri="{BB962C8B-B14F-4D97-AF65-F5344CB8AC3E}">
        <p14:creationId xmlns:p14="http://schemas.microsoft.com/office/powerpoint/2010/main" val="3966215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030"/>
            <a:ext cx="10515600" cy="256795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Some surgeries were performed in the morning and some in the afternoon</a:t>
            </a:r>
          </a:p>
          <a:p>
            <a:pPr lvl="1"/>
            <a:r>
              <a:rPr lang="en-US" dirty="0"/>
              <a:t>What if time of day the surgery was performed makes a difference</a:t>
            </a:r>
          </a:p>
          <a:p>
            <a:pPr lvl="2"/>
            <a:r>
              <a:rPr lang="en-US" dirty="0"/>
              <a:t>Ensure that equal numbers are performed in each time period</a:t>
            </a:r>
          </a:p>
          <a:p>
            <a:pPr lvl="2"/>
            <a:r>
              <a:rPr lang="en-US" dirty="0"/>
              <a:t>Make sure the same number of treatment and controls are done in each time period</a:t>
            </a:r>
          </a:p>
          <a:p>
            <a:pPr lvl="2"/>
            <a:r>
              <a:rPr lang="en-US" dirty="0"/>
              <a:t>This may also be called blocking</a:t>
            </a:r>
          </a:p>
          <a:p>
            <a:r>
              <a:rPr lang="en-US" dirty="0"/>
              <a:t>When to randomize vs stratify:</a:t>
            </a:r>
          </a:p>
          <a:p>
            <a:pPr lvl="1"/>
            <a:r>
              <a:rPr lang="en-US" dirty="0"/>
              <a:t>If you can and you want to fix a variable (strain of animal, time of surgery, etc.)</a:t>
            </a:r>
          </a:p>
          <a:p>
            <a:pPr lvl="1"/>
            <a:r>
              <a:rPr lang="en-US" dirty="0"/>
              <a:t>If you don’t fix a variable then stratify it (you could also think about this as demographically matched controls)</a:t>
            </a:r>
          </a:p>
          <a:p>
            <a:pPr lvl="1"/>
            <a:r>
              <a:rPr lang="en-US" dirty="0"/>
              <a:t>If you can neither fix or stratify a variable, then randomize it.</a:t>
            </a:r>
          </a:p>
        </p:txBody>
      </p:sp>
      <p:pic>
        <p:nvPicPr>
          <p:cNvPr id="3074" name="Picture 2" descr="How to use stratified random sampling to your advant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887" y="3697210"/>
            <a:ext cx="7765374" cy="266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94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Design or good design?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79" y="1690688"/>
            <a:ext cx="4389392" cy="2597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057" y="1690689"/>
            <a:ext cx="4348477" cy="2597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555" y="4198608"/>
            <a:ext cx="4171406" cy="2459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6779" y="1384663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Bad design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7057" y="1384103"/>
            <a:ext cx="2010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Randomized design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5413" y="3951195"/>
            <a:ext cx="170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Stratified design</a:t>
            </a:r>
          </a:p>
        </p:txBody>
      </p:sp>
    </p:spTree>
    <p:extLst>
      <p:ext uri="{BB962C8B-B14F-4D97-AF65-F5344CB8AC3E}">
        <p14:creationId xmlns:p14="http://schemas.microsoft.com/office/powerpoint/2010/main" val="37451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178A7-DA34-4E7F-ABA1-AC46607E2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Nonequivalent Pretest post test design</a:t>
            </a:r>
          </a:p>
        </p:txBody>
      </p:sp>
      <p:pic>
        <p:nvPicPr>
          <p:cNvPr id="3076" name="Picture 4" descr="Non-equivalent control group pretest-posttest design 4.2.2. The One... |  Download Scientific Diagram">
            <a:extLst>
              <a:ext uri="{FF2B5EF4-FFF2-40B4-BE49-F238E27FC236}">
                <a16:creationId xmlns:a16="http://schemas.microsoft.com/office/drawing/2014/main" id="{E6ED55AA-2639-4F05-8FC5-1669056A3A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690688"/>
            <a:ext cx="80962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EE3B7A-3873-40E0-B127-BB3584FAC421}"/>
              </a:ext>
            </a:extLst>
          </p:cNvPr>
          <p:cNvSpPr/>
          <p:nvPr/>
        </p:nvSpPr>
        <p:spPr>
          <a:xfrm>
            <a:off x="838200" y="5982500"/>
            <a:ext cx="10053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https://www.researchgate.net/figure/Non-equivalent-control-group-pretest-posttest-design-422-The-One-Group-Pre-test_fig7_342878063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96D33-76C4-4034-9A2E-49CDE88DEB9F}"/>
              </a:ext>
            </a:extLst>
          </p:cNvPr>
          <p:cNvSpPr txBox="1"/>
          <p:nvPr/>
        </p:nvSpPr>
        <p:spPr>
          <a:xfrm rot="16200000">
            <a:off x="-80682" y="3182471"/>
            <a:ext cx="2112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randomization</a:t>
            </a:r>
          </a:p>
          <a:p>
            <a:r>
              <a:rPr lang="en-US" dirty="0"/>
              <a:t>Could introduce bias</a:t>
            </a:r>
          </a:p>
        </p:txBody>
      </p:sp>
    </p:spTree>
    <p:extLst>
      <p:ext uri="{BB962C8B-B14F-4D97-AF65-F5344CB8AC3E}">
        <p14:creationId xmlns:p14="http://schemas.microsoft.com/office/powerpoint/2010/main" val="3446458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DEB6-C08A-4F8D-A29E-DAFFC8699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Interrupted Time Series Design</a:t>
            </a:r>
          </a:p>
        </p:txBody>
      </p:sp>
      <p:pic>
        <p:nvPicPr>
          <p:cNvPr id="4100" name="Picture 4" descr="Interrupted time series design. | Download Scientific Diagram">
            <a:extLst>
              <a:ext uri="{FF2B5EF4-FFF2-40B4-BE49-F238E27FC236}">
                <a16:creationId xmlns:a16="http://schemas.microsoft.com/office/drawing/2014/main" id="{F99C05BB-340C-4E4A-B660-E939CB4A9E7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293" y="1825625"/>
            <a:ext cx="49914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BDD467-5B59-4012-9077-9C934B9A7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299011"/>
            <a:ext cx="5181600" cy="2877951"/>
          </a:xfrm>
        </p:spPr>
        <p:txBody>
          <a:bodyPr/>
          <a:lstStyle/>
          <a:p>
            <a:r>
              <a:rPr lang="en-US" dirty="0"/>
              <a:t>Analysis done during the study</a:t>
            </a:r>
          </a:p>
        </p:txBody>
      </p:sp>
    </p:spTree>
    <p:extLst>
      <p:ext uri="{BB962C8B-B14F-4D97-AF65-F5344CB8AC3E}">
        <p14:creationId xmlns:p14="http://schemas.microsoft.com/office/powerpoint/2010/main" val="77201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76400" y="1480064"/>
            <a:ext cx="5410200" cy="4646100"/>
          </a:xfrm>
        </p:spPr>
        <p:txBody>
          <a:bodyPr/>
          <a:lstStyle/>
          <a:p>
            <a:r>
              <a:rPr lang="en-US" dirty="0"/>
              <a:t>Discuss why research and scholarly activity is important at RVU</a:t>
            </a:r>
          </a:p>
          <a:p>
            <a:r>
              <a:rPr lang="en-US" dirty="0"/>
              <a:t>Describe the RVU process for conducting research and scholarly activity</a:t>
            </a:r>
          </a:p>
          <a:p>
            <a:r>
              <a:rPr lang="en-US" dirty="0"/>
              <a:t>Identify resources for conducting research and scholarly activity</a:t>
            </a:r>
          </a:p>
        </p:txBody>
      </p:sp>
      <p:pic>
        <p:nvPicPr>
          <p:cNvPr id="2052" name="Picture 4" descr="Learning objectives - action verbs observable and measura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632" y="1539874"/>
            <a:ext cx="3653369" cy="17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aking Research to the Next Level in Project-Based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3733800"/>
            <a:ext cx="338666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2600" y="5354977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 Goal: Demystify research and scholarly activity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04770" y="5615714"/>
            <a:ext cx="266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https://spencerauthor.com/taking-research-to-the-next-level-in-project-based-learning/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04770" y="3097390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/>
              <a:t>https://thepeakperformancecenter.com/business/learning/business-training/learning-objectives/</a:t>
            </a:r>
          </a:p>
        </p:txBody>
      </p:sp>
    </p:spTree>
    <p:extLst>
      <p:ext uri="{BB962C8B-B14F-4D97-AF65-F5344CB8AC3E}">
        <p14:creationId xmlns:p14="http://schemas.microsoft.com/office/powerpoint/2010/main" val="246487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9C95-4572-4350-A133-FD57664C4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Pretest posttest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4CAEA-EF5A-4DE7-A4D2-222AFA917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517" y="1417590"/>
            <a:ext cx="8677835" cy="4351338"/>
          </a:xfrm>
        </p:spPr>
        <p:txBody>
          <a:bodyPr/>
          <a:lstStyle/>
          <a:p>
            <a:r>
              <a:rPr lang="en-US" dirty="0"/>
              <a:t>Multiple Groups</a:t>
            </a:r>
          </a:p>
        </p:txBody>
      </p:sp>
      <p:pic>
        <p:nvPicPr>
          <p:cNvPr id="5122" name="Picture 2" descr="Separate-Sample Pretest-Posttest Design: An Introduction – QUANTIFYING  HEALTH">
            <a:extLst>
              <a:ext uri="{FF2B5EF4-FFF2-40B4-BE49-F238E27FC236}">
                <a16:creationId xmlns:a16="http://schemas.microsoft.com/office/drawing/2014/main" id="{C8FBD3C9-5591-4FEA-A422-9DB2C0691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99" y="1882588"/>
            <a:ext cx="5922630" cy="33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hat is a One-group pretest/posttest research design (pre-experimental  research)??">
            <a:extLst>
              <a:ext uri="{FF2B5EF4-FFF2-40B4-BE49-F238E27FC236}">
                <a16:creationId xmlns:a16="http://schemas.microsoft.com/office/drawing/2014/main" id="{90F61B7F-4139-43E7-8660-4AA17E4DD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" t="50980" r="3750" b="13856"/>
          <a:stretch/>
        </p:blipFill>
        <p:spPr bwMode="auto">
          <a:xfrm>
            <a:off x="3590364" y="5310164"/>
            <a:ext cx="501127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7C4BD-9C42-4783-B4C4-B4FC4298074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519517" y="4868594"/>
            <a:ext cx="5181600" cy="816070"/>
          </a:xfrm>
        </p:spPr>
        <p:txBody>
          <a:bodyPr/>
          <a:lstStyle/>
          <a:p>
            <a:r>
              <a:rPr lang="en-US" dirty="0"/>
              <a:t>One Group</a:t>
            </a:r>
          </a:p>
        </p:txBody>
      </p:sp>
    </p:spTree>
    <p:extLst>
      <p:ext uri="{BB962C8B-B14F-4D97-AF65-F5344CB8AC3E}">
        <p14:creationId xmlns:p14="http://schemas.microsoft.com/office/powerpoint/2010/main" val="2674537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Design</a:t>
            </a:r>
          </a:p>
        </p:txBody>
      </p:sp>
      <p:pic>
        <p:nvPicPr>
          <p:cNvPr id="6146" name="Picture 2" descr="Factorial Designs - Research Methods Knowledge Base">
            <a:extLst>
              <a:ext uri="{FF2B5EF4-FFF2-40B4-BE49-F238E27FC236}">
                <a16:creationId xmlns:a16="http://schemas.microsoft.com/office/drawing/2014/main" id="{67A16B61-DA31-423C-91E1-48A6353006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81" y="1793833"/>
            <a:ext cx="6736978" cy="469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A755F4-3C0C-41FC-BD08-F5FC2325C875}"/>
              </a:ext>
            </a:extLst>
          </p:cNvPr>
          <p:cNvSpPr/>
          <p:nvPr/>
        </p:nvSpPr>
        <p:spPr>
          <a:xfrm>
            <a:off x="205590" y="6411354"/>
            <a:ext cx="4304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https://conjointly.com/kb/factorial-designs/</a:t>
            </a:r>
          </a:p>
        </p:txBody>
      </p:sp>
    </p:spTree>
    <p:extLst>
      <p:ext uri="{BB962C8B-B14F-4D97-AF65-F5344CB8AC3E}">
        <p14:creationId xmlns:p14="http://schemas.microsoft.com/office/powerpoint/2010/main" val="4056374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8D3D5-4D48-46C7-A15F-C4E16866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Crossover Design</a:t>
            </a:r>
          </a:p>
        </p:txBody>
      </p:sp>
      <p:pic>
        <p:nvPicPr>
          <p:cNvPr id="7170" name="Picture 2" descr="Crossover trials: what are they and what are their advantages and  limitations? - Students 4 Best Evidence">
            <a:extLst>
              <a:ext uri="{FF2B5EF4-FFF2-40B4-BE49-F238E27FC236}">
                <a16:creationId xmlns:a16="http://schemas.microsoft.com/office/drawing/2014/main" id="{9AD095F5-FDD8-4A10-905F-338CCDFBE1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17" y="1944306"/>
            <a:ext cx="9700545" cy="316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F74F00-ED04-4369-A04C-DE2B56D1972B}"/>
              </a:ext>
            </a:extLst>
          </p:cNvPr>
          <p:cNvSpPr/>
          <p:nvPr/>
        </p:nvSpPr>
        <p:spPr>
          <a:xfrm>
            <a:off x="699246" y="5364941"/>
            <a:ext cx="11035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https://s4be.cochrane.org/blog/2020/09/07/crossover-trials-what-are-they-and-what-are-their-advantages-and-limitations/</a:t>
            </a:r>
          </a:p>
        </p:txBody>
      </p:sp>
    </p:spTree>
    <p:extLst>
      <p:ext uri="{BB962C8B-B14F-4D97-AF65-F5344CB8AC3E}">
        <p14:creationId xmlns:p14="http://schemas.microsoft.com/office/powerpoint/2010/main" val="2151391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E0034-0BFB-41CD-B513-059171FC6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Observational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9DB53-D337-450A-BF78-3849567B8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Observing and measuring variables without manipulating them</a:t>
            </a:r>
          </a:p>
          <a:p>
            <a:pPr lvl="1"/>
            <a:r>
              <a:rPr lang="en-US" dirty="0"/>
              <a:t>Cohort Studies: Follow a group of people over time to study the incidence and risk factors of a condition.</a:t>
            </a:r>
          </a:p>
          <a:p>
            <a:pPr lvl="2"/>
            <a:r>
              <a:rPr lang="en-US" dirty="0"/>
              <a:t>Prospective Cohort Studies: Follow participants forward in time from exposure to outcome.</a:t>
            </a:r>
          </a:p>
          <a:p>
            <a:pPr lvl="2"/>
            <a:r>
              <a:rPr lang="en-US" dirty="0"/>
              <a:t>Retrospective Cohort Studies: Look back at existing records to study exposures and outcomes.</a:t>
            </a:r>
          </a:p>
          <a:p>
            <a:pPr lvl="2"/>
            <a:r>
              <a:rPr lang="en-US" dirty="0"/>
              <a:t>Case-Control Studies: Compare individuals with a condition (cases) to those without it (controls) to identify risk factors.</a:t>
            </a:r>
          </a:p>
          <a:p>
            <a:pPr lvl="2"/>
            <a:r>
              <a:rPr lang="en-US" dirty="0"/>
              <a:t>Cross-Sectional Studies: Analyze data from a population at a single point in time to assess the prevalence of an outcome or characteristic.</a:t>
            </a:r>
          </a:p>
          <a:p>
            <a:pPr lvl="2"/>
            <a:r>
              <a:rPr lang="en-US" dirty="0"/>
              <a:t>Ecological Studies: Examine relationships between variables at the population or group level rather than individual level.</a:t>
            </a:r>
          </a:p>
        </p:txBody>
      </p:sp>
    </p:spTree>
    <p:extLst>
      <p:ext uri="{BB962C8B-B14F-4D97-AF65-F5344CB8AC3E}">
        <p14:creationId xmlns:p14="http://schemas.microsoft.com/office/powerpoint/2010/main" val="850021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C354-8056-4AB5-AFE7-DEAF00C5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Prospective Cohort Design</a:t>
            </a:r>
          </a:p>
        </p:txBody>
      </p:sp>
      <p:pic>
        <p:nvPicPr>
          <p:cNvPr id="8194" name="Picture 2" descr="Prospective Cohort Study Design: Definition &amp; Examples">
            <a:extLst>
              <a:ext uri="{FF2B5EF4-FFF2-40B4-BE49-F238E27FC236}">
                <a16:creationId xmlns:a16="http://schemas.microsoft.com/office/drawing/2014/main" id="{A083CBDD-B940-4F0D-8AA5-A17CCB02FC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 bwMode="auto">
          <a:xfrm>
            <a:off x="1588645" y="1927412"/>
            <a:ext cx="8747661" cy="45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471708-4EC3-428E-91D9-8B9FAF4AD651}"/>
              </a:ext>
            </a:extLst>
          </p:cNvPr>
          <p:cNvSpPr/>
          <p:nvPr/>
        </p:nvSpPr>
        <p:spPr>
          <a:xfrm>
            <a:off x="149330" y="6308209"/>
            <a:ext cx="568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https://www.simplypsychology.org/prospective-study.html</a:t>
            </a:r>
          </a:p>
        </p:txBody>
      </p:sp>
    </p:spTree>
    <p:extLst>
      <p:ext uri="{BB962C8B-B14F-4D97-AF65-F5344CB8AC3E}">
        <p14:creationId xmlns:p14="http://schemas.microsoft.com/office/powerpoint/2010/main" val="2932940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C7C1-BF93-4A42-AF2F-718639F5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Retrospective Cohort study</a:t>
            </a:r>
          </a:p>
        </p:txBody>
      </p:sp>
      <p:pic>
        <p:nvPicPr>
          <p:cNvPr id="9218" name="Picture 2" descr="Retrospective Cohort Studies">
            <a:extLst>
              <a:ext uri="{FF2B5EF4-FFF2-40B4-BE49-F238E27FC236}">
                <a16:creationId xmlns:a16="http://schemas.microsoft.com/office/drawing/2014/main" id="{2C945E24-61D9-4724-BEA0-23D4FE76E5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62" y="1564061"/>
            <a:ext cx="700416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95F58C-A7FA-4309-913B-63B8C9053D6E}"/>
              </a:ext>
            </a:extLst>
          </p:cNvPr>
          <p:cNvSpPr/>
          <p:nvPr/>
        </p:nvSpPr>
        <p:spPr>
          <a:xfrm>
            <a:off x="259975" y="5955740"/>
            <a:ext cx="10936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https://sphweb.bumc.bu.edu/otlt/MPH-Modules/PH717-QuantCore/PH717-Module4-Cohort-RCT/PH717-Module4-Cohort-RCT5.html</a:t>
            </a:r>
          </a:p>
        </p:txBody>
      </p:sp>
    </p:spTree>
    <p:extLst>
      <p:ext uri="{BB962C8B-B14F-4D97-AF65-F5344CB8AC3E}">
        <p14:creationId xmlns:p14="http://schemas.microsoft.com/office/powerpoint/2010/main" val="1329052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567A-7D97-442B-9C61-98324B65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Control Study Design</a:t>
            </a:r>
          </a:p>
        </p:txBody>
      </p:sp>
      <p:pic>
        <p:nvPicPr>
          <p:cNvPr id="10242" name="Picture 2" descr="Case Control - Quantitative study designs - LibGuides at Deakin University">
            <a:extLst>
              <a:ext uri="{FF2B5EF4-FFF2-40B4-BE49-F238E27FC236}">
                <a16:creationId xmlns:a16="http://schemas.microsoft.com/office/drawing/2014/main" id="{3209CEA0-A626-4057-BE59-1A6CEE3A90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/>
          <a:stretch/>
        </p:blipFill>
        <p:spPr bwMode="auto">
          <a:xfrm>
            <a:off x="2403798" y="1542084"/>
            <a:ext cx="7384404" cy="475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F4E526-23E3-47B0-B98D-B85FD73EC1AC}"/>
              </a:ext>
            </a:extLst>
          </p:cNvPr>
          <p:cNvSpPr/>
          <p:nvPr/>
        </p:nvSpPr>
        <p:spPr>
          <a:xfrm>
            <a:off x="206186" y="6293510"/>
            <a:ext cx="8310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https://deakin.libguides.com/quantitative-study-designs/casecontrol</a:t>
            </a:r>
          </a:p>
        </p:txBody>
      </p:sp>
    </p:spTree>
    <p:extLst>
      <p:ext uri="{BB962C8B-B14F-4D97-AF65-F5344CB8AC3E}">
        <p14:creationId xmlns:p14="http://schemas.microsoft.com/office/powerpoint/2010/main" val="1904509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56993" y="203588"/>
            <a:ext cx="5729868" cy="1325563"/>
          </a:xfrm>
        </p:spPr>
        <p:txBody>
          <a:bodyPr/>
          <a:lstStyle/>
          <a:p>
            <a:r>
              <a:rPr lang="en-US" altLang="en-US" dirty="0"/>
              <a:t>How to decide what kind of study?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75785" y="1529151"/>
            <a:ext cx="8229600" cy="4525962"/>
          </a:xfrm>
        </p:spPr>
        <p:txBody>
          <a:bodyPr/>
          <a:lstStyle/>
          <a:p>
            <a:r>
              <a:rPr lang="en-US" altLang="en-US" dirty="0"/>
              <a:t>Are your groups starting out the same?</a:t>
            </a:r>
          </a:p>
          <a:p>
            <a:pPr lvl="1"/>
            <a:r>
              <a:rPr lang="en-US" altLang="en-US" dirty="0"/>
              <a:t>C</a:t>
            </a:r>
            <a:r>
              <a:rPr lang="en-US" altLang="en-US" u="sng" dirty="0"/>
              <a:t>a</a:t>
            </a:r>
            <a:r>
              <a:rPr lang="en-US" altLang="en-US" dirty="0"/>
              <a:t>se c</a:t>
            </a:r>
            <a:r>
              <a:rPr lang="en-US" altLang="en-US" u="sng" dirty="0"/>
              <a:t>o</a:t>
            </a:r>
            <a:r>
              <a:rPr lang="en-US" altLang="en-US" dirty="0"/>
              <a:t>ntrol</a:t>
            </a:r>
          </a:p>
          <a:p>
            <a:pPr lvl="2"/>
            <a:r>
              <a:rPr lang="en-US" altLang="en-US" dirty="0"/>
              <a:t>A and O: Groups look different to start</a:t>
            </a:r>
          </a:p>
          <a:p>
            <a:pPr lvl="3"/>
            <a:r>
              <a:rPr lang="en-US" altLang="en-US" dirty="0"/>
              <a:t>Odds ratio</a:t>
            </a:r>
          </a:p>
          <a:p>
            <a:pPr lvl="3"/>
            <a:r>
              <a:rPr lang="en-US" altLang="en-US" dirty="0"/>
              <a:t>Only look backwards</a:t>
            </a:r>
          </a:p>
          <a:p>
            <a:pPr lvl="1"/>
            <a:r>
              <a:rPr lang="en-US" altLang="en-US" dirty="0"/>
              <a:t>C</a:t>
            </a:r>
            <a:r>
              <a:rPr lang="en-US" altLang="en-US" u="sng" dirty="0"/>
              <a:t>o</a:t>
            </a:r>
            <a:r>
              <a:rPr lang="en-US" altLang="en-US" dirty="0"/>
              <a:t>h</a:t>
            </a:r>
            <a:r>
              <a:rPr lang="en-US" altLang="en-US" u="sng" dirty="0"/>
              <a:t>o</a:t>
            </a:r>
            <a:r>
              <a:rPr lang="en-US" altLang="en-US" dirty="0"/>
              <a:t>rt study</a:t>
            </a:r>
          </a:p>
          <a:p>
            <a:pPr lvl="2"/>
            <a:r>
              <a:rPr lang="en-US" altLang="en-US" dirty="0"/>
              <a:t>O and O: Both groups are the same to start</a:t>
            </a:r>
          </a:p>
          <a:p>
            <a:pPr lvl="3"/>
            <a:r>
              <a:rPr lang="en-US" altLang="en-US" dirty="0"/>
              <a:t>Relative risk</a:t>
            </a:r>
          </a:p>
          <a:p>
            <a:pPr lvl="3"/>
            <a:r>
              <a:rPr lang="en-US" altLang="en-US" dirty="0"/>
              <a:t>Can look forward and backward</a:t>
            </a:r>
          </a:p>
          <a:p>
            <a:pPr lvl="3"/>
            <a:r>
              <a:rPr lang="en-US" altLang="en-US" dirty="0"/>
              <a:t>Can be prospective or retrospective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941" y="308190"/>
            <a:ext cx="4785732" cy="621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5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3525-D121-4478-AE6C-61671331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Cross-sectional Study Design</a:t>
            </a:r>
          </a:p>
        </p:txBody>
      </p:sp>
      <p:pic>
        <p:nvPicPr>
          <p:cNvPr id="12290" name="Picture 2" descr="Cross-Sectional Study - an overview | ScienceDirect Topics">
            <a:extLst>
              <a:ext uri="{FF2B5EF4-FFF2-40B4-BE49-F238E27FC236}">
                <a16:creationId xmlns:a16="http://schemas.microsoft.com/office/drawing/2014/main" id="{AEDAFE81-BB76-4EA0-BD0A-22191B0312E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7353" y="2928326"/>
            <a:ext cx="6055658" cy="340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40D443-58DE-4BF5-A5FC-8237E8122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447" y="1431178"/>
            <a:ext cx="10959353" cy="4351338"/>
          </a:xfrm>
        </p:spPr>
        <p:txBody>
          <a:bodyPr>
            <a:normAutofit/>
          </a:bodyPr>
          <a:lstStyle/>
          <a:p>
            <a:r>
              <a:rPr lang="en-US" sz="2000" dirty="0"/>
              <a:t>“The cross-sectional study is an observational study that assesses exposure and the outcome at one specific point in time in a sample population. There is no prospective or retrospective follow-up. Both the RR and the OR can be calculated to describe the association between the exposure and the outcome.”</a:t>
            </a:r>
          </a:p>
          <a:p>
            <a:r>
              <a:rPr lang="en-US" sz="2000" dirty="0"/>
              <a:t>“The cross-sectional study cannot be used to infer causality because a temporal sequence cannot be established.”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4B4500-4292-476E-80C0-28926EC92283}"/>
              </a:ext>
            </a:extLst>
          </p:cNvPr>
          <p:cNvSpPr/>
          <p:nvPr/>
        </p:nvSpPr>
        <p:spPr>
          <a:xfrm>
            <a:off x="0" y="6321145"/>
            <a:ext cx="11824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https://www.sciencedirect.com/topics/pharmacology-toxicology-and-pharmaceutical-science/cross-sectional-study</a:t>
            </a:r>
          </a:p>
        </p:txBody>
      </p:sp>
    </p:spTree>
    <p:extLst>
      <p:ext uri="{BB962C8B-B14F-4D97-AF65-F5344CB8AC3E}">
        <p14:creationId xmlns:p14="http://schemas.microsoft.com/office/powerpoint/2010/main" val="2151458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7BDD63-6491-43F2-9DFB-8615BFAA0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Ecological Study Design</a:t>
            </a:r>
          </a:p>
        </p:txBody>
      </p:sp>
      <p:pic>
        <p:nvPicPr>
          <p:cNvPr id="13314" name="Picture 2" descr="Ecological Study - an overview | ScienceDirect Topics">
            <a:extLst>
              <a:ext uri="{FF2B5EF4-FFF2-40B4-BE49-F238E27FC236}">
                <a16:creationId xmlns:a16="http://schemas.microsoft.com/office/drawing/2014/main" id="{89CBD732-E007-4A7F-9A51-95F60CCC25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1" y="1375646"/>
            <a:ext cx="6813177" cy="48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612119-6F91-4D9E-91FC-3DB01D2F4B86}"/>
              </a:ext>
            </a:extLst>
          </p:cNvPr>
          <p:cNvSpPr/>
          <p:nvPr/>
        </p:nvSpPr>
        <p:spPr>
          <a:xfrm>
            <a:off x="0" y="61697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https://www.sciencedirect.com/topics/pharmacology-toxicology-and-pharmaceutical-science/ecological-study</a:t>
            </a:r>
          </a:p>
        </p:txBody>
      </p:sp>
    </p:spTree>
    <p:extLst>
      <p:ext uri="{BB962C8B-B14F-4D97-AF65-F5344CB8AC3E}">
        <p14:creationId xmlns:p14="http://schemas.microsoft.com/office/powerpoint/2010/main" val="187021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research?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Research </a:t>
            </a:r>
            <a:r>
              <a:rPr lang="en-US" altLang="en-US" dirty="0"/>
              <a:t>is defined as a </a:t>
            </a:r>
            <a:r>
              <a:rPr lang="en-US" altLang="en-US" i="1" u="sng" dirty="0"/>
              <a:t>systematic investigation</a:t>
            </a:r>
            <a:r>
              <a:rPr lang="en-US" altLang="en-US" dirty="0"/>
              <a:t> into a topic or material in order to establish facts and reach a conclusion. 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b="1" dirty="0"/>
              <a:t>Scholarly activity </a:t>
            </a:r>
            <a:r>
              <a:rPr lang="en-US" altLang="en-US" dirty="0"/>
              <a:t>is defined as creative works that are peer reviewed and </a:t>
            </a:r>
            <a:r>
              <a:rPr lang="en-US" altLang="en-US" dirty="0" err="1"/>
              <a:t>publically</a:t>
            </a:r>
            <a:r>
              <a:rPr lang="en-US" altLang="en-US" dirty="0"/>
              <a:t> disseminated. </a:t>
            </a:r>
          </a:p>
        </p:txBody>
      </p:sp>
    </p:spTree>
    <p:extLst>
      <p:ext uri="{BB962C8B-B14F-4D97-AF65-F5344CB8AC3E}">
        <p14:creationId xmlns:p14="http://schemas.microsoft.com/office/powerpoint/2010/main" val="38211698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0F54D-2DDD-4653-949D-A403B0EFF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30477-F245-4CBD-8D8B-F251FC64D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Aim to describe characteristics or functions without assessing relationships</a:t>
            </a:r>
          </a:p>
          <a:p>
            <a:pPr lvl="1"/>
            <a:r>
              <a:rPr lang="en-US" dirty="0"/>
              <a:t>Case Reports and Case Series: Detailed reports of single or multiple cases, often used to describe rare conditions or novel treatments.</a:t>
            </a:r>
          </a:p>
          <a:p>
            <a:pPr lvl="1"/>
            <a:r>
              <a:rPr lang="en-US" dirty="0"/>
              <a:t>Descriptive Surveys: Collect data to describe characteristics, attitudes, or behaviors of a population.</a:t>
            </a:r>
          </a:p>
          <a:p>
            <a:pPr lvl="1"/>
            <a:r>
              <a:rPr lang="en-US" dirty="0"/>
              <a:t>Qualitative Studies: Explore complex phenomena through interviews, focus groups, or observations to gain in-depth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605968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46EE0-2597-48DF-9156-5BC2318F3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Reports/Case Series – Technically not Research</a:t>
            </a:r>
          </a:p>
        </p:txBody>
      </p:sp>
      <p:pic>
        <p:nvPicPr>
          <p:cNvPr id="14338" name="Picture 2" descr="How to Write a Case Report">
            <a:extLst>
              <a:ext uri="{FF2B5EF4-FFF2-40B4-BE49-F238E27FC236}">
                <a16:creationId xmlns:a16="http://schemas.microsoft.com/office/drawing/2014/main" id="{CC438D3E-5687-4598-A3FB-F28C8E58C2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53" y="1525354"/>
            <a:ext cx="8758517" cy="492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BA332C-5F1A-44B0-A197-FDF5CF771064}"/>
              </a:ext>
            </a:extLst>
          </p:cNvPr>
          <p:cNvSpPr/>
          <p:nvPr/>
        </p:nvSpPr>
        <p:spPr>
          <a:xfrm>
            <a:off x="143314" y="6308209"/>
            <a:ext cx="597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https://harrisonreedwriting.com/how-to-write-a-case-report/</a:t>
            </a:r>
          </a:p>
        </p:txBody>
      </p:sp>
    </p:spTree>
    <p:extLst>
      <p:ext uri="{BB962C8B-B14F-4D97-AF65-F5344CB8AC3E}">
        <p14:creationId xmlns:p14="http://schemas.microsoft.com/office/powerpoint/2010/main" val="18598366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C970-D058-400A-814F-963819AA9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Surveys</a:t>
            </a:r>
          </a:p>
        </p:txBody>
      </p:sp>
      <p:pic>
        <p:nvPicPr>
          <p:cNvPr id="15362" name="Picture 2" descr="What is Descriptive Research? Examples &amp; Detailed Case Study">
            <a:extLst>
              <a:ext uri="{FF2B5EF4-FFF2-40B4-BE49-F238E27FC236}">
                <a16:creationId xmlns:a16="http://schemas.microsoft.com/office/drawing/2014/main" id="{0F1C6947-4839-434A-8EC1-1D6F7B141D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41" y="1381697"/>
            <a:ext cx="6526305" cy="519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72CB8E-2FA0-4560-A7C4-498442F4D9F2}"/>
              </a:ext>
            </a:extLst>
          </p:cNvPr>
          <p:cNvSpPr/>
          <p:nvPr/>
        </p:nvSpPr>
        <p:spPr>
          <a:xfrm>
            <a:off x="135638" y="6393397"/>
            <a:ext cx="4677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https://www.educba.com/descriptive-research/</a:t>
            </a:r>
          </a:p>
        </p:txBody>
      </p:sp>
    </p:spTree>
    <p:extLst>
      <p:ext uri="{BB962C8B-B14F-4D97-AF65-F5344CB8AC3E}">
        <p14:creationId xmlns:p14="http://schemas.microsoft.com/office/powerpoint/2010/main" val="835201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BE9EE-E3E9-4FCB-879E-15A8165C4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studies</a:t>
            </a:r>
          </a:p>
        </p:txBody>
      </p:sp>
      <p:pic>
        <p:nvPicPr>
          <p:cNvPr id="16388" name="Picture 4" descr="4.3 Qualitative Research Methodologies – An Introduction to Research  Methods for Undergraduate Health Profession Students">
            <a:extLst>
              <a:ext uri="{FF2B5EF4-FFF2-40B4-BE49-F238E27FC236}">
                <a16:creationId xmlns:a16="http://schemas.microsoft.com/office/drawing/2014/main" id="{649894D7-B914-4C64-8836-F7F0547792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19" y="1690688"/>
            <a:ext cx="768236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677964-95AE-4631-A09F-DE704576F048}"/>
              </a:ext>
            </a:extLst>
          </p:cNvPr>
          <p:cNvSpPr/>
          <p:nvPr/>
        </p:nvSpPr>
        <p:spPr>
          <a:xfrm>
            <a:off x="0" y="6393827"/>
            <a:ext cx="11447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https://jcu.pressbooks.pub/intro-res-methods-health/chapter/4-3-qualitative-research-methodologies/</a:t>
            </a:r>
          </a:p>
        </p:txBody>
      </p:sp>
    </p:spTree>
    <p:extLst>
      <p:ext uri="{BB962C8B-B14F-4D97-AF65-F5344CB8AC3E}">
        <p14:creationId xmlns:p14="http://schemas.microsoft.com/office/powerpoint/2010/main" val="1355188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5794-B306-4DE7-9238-32693E31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55894-4F8D-4187-8801-0D0B672B3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associations between variables and often include both observational and experimental design elements</a:t>
            </a:r>
          </a:p>
          <a:p>
            <a:r>
              <a:rPr lang="en-US" dirty="0"/>
              <a:t>Very statistically driven</a:t>
            </a:r>
          </a:p>
          <a:p>
            <a:pPr lvl="1"/>
            <a:r>
              <a:rPr lang="en-US" dirty="0"/>
              <a:t>Correlation Studies: Investigate the relationship between two or more variables without inferring causation.</a:t>
            </a:r>
          </a:p>
          <a:p>
            <a:pPr lvl="1"/>
            <a:r>
              <a:rPr lang="en-US" dirty="0"/>
              <a:t>Regression Analysis: Examines the predictive relationship between dependent and independent variables.</a:t>
            </a:r>
          </a:p>
        </p:txBody>
      </p:sp>
    </p:spTree>
    <p:extLst>
      <p:ext uri="{BB962C8B-B14F-4D97-AF65-F5344CB8AC3E}">
        <p14:creationId xmlns:p14="http://schemas.microsoft.com/office/powerpoint/2010/main" val="4087695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5C90B-4FCE-4475-B63F-FA70835F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Correlational Study Design</a:t>
            </a:r>
          </a:p>
        </p:txBody>
      </p:sp>
      <p:pic>
        <p:nvPicPr>
          <p:cNvPr id="17412" name="Picture 4" descr="Correlation: Meaning, Types, Examples &amp; Coefficient">
            <a:extLst>
              <a:ext uri="{FF2B5EF4-FFF2-40B4-BE49-F238E27FC236}">
                <a16:creationId xmlns:a16="http://schemas.microsoft.com/office/drawing/2014/main" id="{E72E17DC-C842-4D4D-B2AB-2D2EBBB257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70" y="1379009"/>
            <a:ext cx="4930630" cy="50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0D58DE-FE29-4362-8290-31BA75822170}"/>
              </a:ext>
            </a:extLst>
          </p:cNvPr>
          <p:cNvSpPr/>
          <p:nvPr/>
        </p:nvSpPr>
        <p:spPr>
          <a:xfrm>
            <a:off x="244370" y="6427975"/>
            <a:ext cx="505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https://www.simplypsychology.org/correlation.html</a:t>
            </a:r>
          </a:p>
        </p:txBody>
      </p:sp>
    </p:spTree>
    <p:extLst>
      <p:ext uri="{BB962C8B-B14F-4D97-AF65-F5344CB8AC3E}">
        <p14:creationId xmlns:p14="http://schemas.microsoft.com/office/powerpoint/2010/main" val="694962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5BCA-604D-46A3-9007-389FEEA7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Analysis</a:t>
            </a:r>
          </a:p>
        </p:txBody>
      </p:sp>
      <p:pic>
        <p:nvPicPr>
          <p:cNvPr id="18434" name="Picture 2" descr="Regression: Definition, Analysis, Calculation, and Example">
            <a:extLst>
              <a:ext uri="{FF2B5EF4-FFF2-40B4-BE49-F238E27FC236}">
                <a16:creationId xmlns:a16="http://schemas.microsoft.com/office/drawing/2014/main" id="{ED0B20F9-F4DB-4444-B0A4-D8C834CF30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690688"/>
            <a:ext cx="6729413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2B9C28-1586-4BF3-8239-853B0FF52C43}"/>
              </a:ext>
            </a:extLst>
          </p:cNvPr>
          <p:cNvSpPr/>
          <p:nvPr/>
        </p:nvSpPr>
        <p:spPr>
          <a:xfrm>
            <a:off x="159713" y="6399910"/>
            <a:ext cx="5345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https://www.investopedia.com/terms/r/regression.asp</a:t>
            </a:r>
          </a:p>
        </p:txBody>
      </p:sp>
    </p:spTree>
    <p:extLst>
      <p:ext uri="{BB962C8B-B14F-4D97-AF65-F5344CB8AC3E}">
        <p14:creationId xmlns:p14="http://schemas.microsoft.com/office/powerpoint/2010/main" val="19713705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2F034-0DC4-488F-9ADA-AF87CFA42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7917B-3427-4C0A-A94F-70A7F2EDA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Synthesize existing research to provide understanding of a topic</a:t>
            </a:r>
          </a:p>
          <a:p>
            <a:pPr lvl="1"/>
            <a:r>
              <a:rPr lang="en-US" dirty="0"/>
              <a:t>Systematic Reviews: Summarize and critically appraise research studies on a specific question using a rigorous methodology.</a:t>
            </a:r>
          </a:p>
          <a:p>
            <a:pPr lvl="1"/>
            <a:r>
              <a:rPr lang="en-US" dirty="0"/>
              <a:t>Meta-Analyses: Combine data from multiple studies to produce a pooled estimate of effect size.</a:t>
            </a:r>
          </a:p>
          <a:p>
            <a:pPr lvl="1"/>
            <a:r>
              <a:rPr lang="en-US" dirty="0"/>
              <a:t>Narrative Reviews: Provide a broad overview of a topic, often without a systematic approach to selecting studies.</a:t>
            </a:r>
          </a:p>
        </p:txBody>
      </p:sp>
    </p:spTree>
    <p:extLst>
      <p:ext uri="{BB962C8B-B14F-4D97-AF65-F5344CB8AC3E}">
        <p14:creationId xmlns:p14="http://schemas.microsoft.com/office/powerpoint/2010/main" val="3187289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92EB5-20BB-498E-A02B-B4BC83A1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Review Types">
            <a:extLst>
              <a:ext uri="{FF2B5EF4-FFF2-40B4-BE49-F238E27FC236}">
                <a16:creationId xmlns:a16="http://schemas.microsoft.com/office/drawing/2014/main" id="{B7FDFC9B-A335-4182-B910-958CF61EE5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5" y="574909"/>
            <a:ext cx="9959207" cy="560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531D51-5723-4173-9CA1-53597C1B7D0D}"/>
              </a:ext>
            </a:extLst>
          </p:cNvPr>
          <p:cNvSpPr/>
          <p:nvPr/>
        </p:nvSpPr>
        <p:spPr>
          <a:xfrm>
            <a:off x="923365" y="6308209"/>
            <a:ext cx="4311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https://unimelb.libguides.com/whichreview</a:t>
            </a:r>
          </a:p>
        </p:txBody>
      </p:sp>
    </p:spTree>
    <p:extLst>
      <p:ext uri="{BB962C8B-B14F-4D97-AF65-F5344CB8AC3E}">
        <p14:creationId xmlns:p14="http://schemas.microsoft.com/office/powerpoint/2010/main" val="25149038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D900E-30B7-40D5-80EE-6B35B3787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Reviews</a:t>
            </a:r>
          </a:p>
        </p:txBody>
      </p:sp>
      <p:pic>
        <p:nvPicPr>
          <p:cNvPr id="19462" name="Picture 6" descr="A Comparison of Narrative Reviews, Meta-analysis and Systematic Reviews (adapted from [39])">
            <a:extLst>
              <a:ext uri="{FF2B5EF4-FFF2-40B4-BE49-F238E27FC236}">
                <a16:creationId xmlns:a16="http://schemas.microsoft.com/office/drawing/2014/main" id="{789710AD-41E5-4180-8041-7DE582FD8F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767092"/>
            <a:ext cx="809625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E7B1E8-1A1D-4EE1-986E-623D1BBA4597}"/>
              </a:ext>
            </a:extLst>
          </p:cNvPr>
          <p:cNvSpPr/>
          <p:nvPr/>
        </p:nvSpPr>
        <p:spPr>
          <a:xfrm>
            <a:off x="161364" y="6308209"/>
            <a:ext cx="11672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Shepperd, Martin. (2013). Combining Evidence and Meta-analysis in Software Engineering. 10.1007/978-3-642-36054-1_2. </a:t>
            </a:r>
          </a:p>
        </p:txBody>
      </p:sp>
    </p:spTree>
    <p:extLst>
      <p:ext uri="{BB962C8B-B14F-4D97-AF65-F5344CB8AC3E}">
        <p14:creationId xmlns:p14="http://schemas.microsoft.com/office/powerpoint/2010/main" val="1047983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F9AAC9-7F29-4EF5-BF18-5087A3BC5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7567"/>
            <a:ext cx="12192000" cy="53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278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7CC8A-B15C-4C42-8F3D-C0344BAD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Methods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DA9DB-1442-4A3A-A2A0-0C2371B99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 both a Qualitative and Quantitative approach to provide a comprehensive analysis and more context</a:t>
            </a:r>
          </a:p>
          <a:p>
            <a:pPr lvl="1"/>
            <a:r>
              <a:rPr lang="en-US" dirty="0"/>
              <a:t>Convergent Parallel Design: Collects and analyzes quantitative and qualitative data separately but simultaneously, then compares the results.</a:t>
            </a:r>
          </a:p>
          <a:p>
            <a:pPr lvl="1"/>
            <a:r>
              <a:rPr lang="en-US" dirty="0"/>
              <a:t>Explanatory Sequential Design: Starts with quantitative data collection and analysis, followed by qualitative data to explain the quantitative results.</a:t>
            </a:r>
          </a:p>
          <a:p>
            <a:pPr lvl="1"/>
            <a:r>
              <a:rPr lang="en-US" dirty="0"/>
              <a:t>Exploratory Sequential Design: Begins with qualitative data collection and analysis, followed by quantitative data to test or generalize the qualitative findings.</a:t>
            </a:r>
          </a:p>
        </p:txBody>
      </p:sp>
    </p:spTree>
    <p:extLst>
      <p:ext uri="{BB962C8B-B14F-4D97-AF65-F5344CB8AC3E}">
        <p14:creationId xmlns:p14="http://schemas.microsoft.com/office/powerpoint/2010/main" val="16856247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541B-71F6-4388-BC03-99CC5AC4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654"/>
            <a:ext cx="10515600" cy="1325563"/>
          </a:xfrm>
        </p:spPr>
        <p:txBody>
          <a:bodyPr/>
          <a:lstStyle/>
          <a:p>
            <a:r>
              <a:rPr lang="en-US" dirty="0"/>
              <a:t>Comparison of Mixed Methods Designs</a:t>
            </a:r>
          </a:p>
        </p:txBody>
      </p:sp>
      <p:pic>
        <p:nvPicPr>
          <p:cNvPr id="21506" name="Picture 2" descr="Mixed Methods Research - Harvard Catalyst">
            <a:extLst>
              <a:ext uri="{FF2B5EF4-FFF2-40B4-BE49-F238E27FC236}">
                <a16:creationId xmlns:a16="http://schemas.microsoft.com/office/drawing/2014/main" id="{2086E8C9-C82C-451B-94A7-AF97A02978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08" y="1174376"/>
            <a:ext cx="7841783" cy="51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42E934-E836-44FD-92B6-381FF97AABEF}"/>
              </a:ext>
            </a:extLst>
          </p:cNvPr>
          <p:cNvSpPr/>
          <p:nvPr/>
        </p:nvSpPr>
        <p:spPr>
          <a:xfrm>
            <a:off x="912419" y="6293940"/>
            <a:ext cx="5831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https://catalyst.harvard.edu/community-engagement/mmr/</a:t>
            </a:r>
          </a:p>
        </p:txBody>
      </p:sp>
    </p:spTree>
    <p:extLst>
      <p:ext uri="{BB962C8B-B14F-4D97-AF65-F5344CB8AC3E}">
        <p14:creationId xmlns:p14="http://schemas.microsoft.com/office/powerpoint/2010/main" val="5331504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10DB9-5AD2-4540-A5A6-253C9D961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Developmental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54366-05DB-4CCB-8215-55972EABC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changes over time and development</a:t>
            </a:r>
          </a:p>
          <a:p>
            <a:pPr lvl="1"/>
            <a:r>
              <a:rPr lang="en-US" dirty="0"/>
              <a:t>Longitudinal Studies: Follow the same subjects over an extended period to observe changes and developments.</a:t>
            </a:r>
          </a:p>
          <a:p>
            <a:pPr lvl="1"/>
            <a:r>
              <a:rPr lang="en-US" dirty="0"/>
              <a:t>Cross-Sequential Studies: Combine cross-sectional and longitudinal approaches to study changes over time in different cohorts.</a:t>
            </a:r>
          </a:p>
        </p:txBody>
      </p:sp>
    </p:spTree>
    <p:extLst>
      <p:ext uri="{BB962C8B-B14F-4D97-AF65-F5344CB8AC3E}">
        <p14:creationId xmlns:p14="http://schemas.microsoft.com/office/powerpoint/2010/main" val="9421329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812B8-AE6A-4A53-9DE5-53244A88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Developmental Designs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40EB649-1EFB-47FF-B800-D195ECC58AD0}"/>
              </a:ext>
            </a:extLst>
          </p:cNvPr>
          <p:cNvSpPr/>
          <p:nvPr/>
        </p:nvSpPr>
        <p:spPr>
          <a:xfrm>
            <a:off x="277907" y="61697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https://nobaproject.com/modules/research-methods-in-developmental-psychology</a:t>
            </a:r>
          </a:p>
        </p:txBody>
      </p:sp>
      <p:pic>
        <p:nvPicPr>
          <p:cNvPr id="73" name="Picture 4" descr="Research Methods in Developmental Psychology | Noba">
            <a:extLst>
              <a:ext uri="{FF2B5EF4-FFF2-40B4-BE49-F238E27FC236}">
                <a16:creationId xmlns:a16="http://schemas.microsoft.com/office/drawing/2014/main" id="{AF954E6B-61EC-473F-9679-1603407B31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7" y="2058241"/>
            <a:ext cx="5648034" cy="350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ross-Sectional Study Vs Longitudinal Study | QuestionPro">
            <a:extLst>
              <a:ext uri="{FF2B5EF4-FFF2-40B4-BE49-F238E27FC236}">
                <a16:creationId xmlns:a16="http://schemas.microsoft.com/office/drawing/2014/main" id="{FF964365-EDA9-4D21-B604-6D75F8DE8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75778"/>
            <a:ext cx="5859883" cy="350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58FEEA4-B0F2-44DE-8310-951414B5631B}"/>
              </a:ext>
            </a:extLst>
          </p:cNvPr>
          <p:cNvSpPr/>
          <p:nvPr/>
        </p:nvSpPr>
        <p:spPr>
          <a:xfrm>
            <a:off x="6096000" y="56039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https://www.questionpro.com/blog/cross-sectional-study-vs-longitudinal-study/</a:t>
            </a:r>
          </a:p>
        </p:txBody>
      </p:sp>
    </p:spTree>
    <p:extLst>
      <p:ext uri="{BB962C8B-B14F-4D97-AF65-F5344CB8AC3E}">
        <p14:creationId xmlns:p14="http://schemas.microsoft.com/office/powerpoint/2010/main" val="9355883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EDB80-99FB-41DA-AF57-002EA4103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Study Design</a:t>
            </a:r>
          </a:p>
        </p:txBody>
      </p:sp>
      <p:pic>
        <p:nvPicPr>
          <p:cNvPr id="23554" name="Picture 2" descr="10 Cross-Sectional Study Advantages and Disadvantages (2024)">
            <a:extLst>
              <a:ext uri="{FF2B5EF4-FFF2-40B4-BE49-F238E27FC236}">
                <a16:creationId xmlns:a16="http://schemas.microsoft.com/office/drawing/2014/main" id="{664E0E88-D7DE-42AF-8DC7-2CBC545F4A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6"/>
          <a:stretch/>
        </p:blipFill>
        <p:spPr bwMode="auto">
          <a:xfrm>
            <a:off x="2725271" y="1482876"/>
            <a:ext cx="6960945" cy="477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79999B-92AB-4E05-B1CA-77F6174088D6}"/>
              </a:ext>
            </a:extLst>
          </p:cNvPr>
          <p:cNvSpPr/>
          <p:nvPr/>
        </p:nvSpPr>
        <p:spPr>
          <a:xfrm>
            <a:off x="0" y="61697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https://helpfulprofessor.com/cross-sectional-study-advantages-and-disadvantages/</a:t>
            </a:r>
          </a:p>
        </p:txBody>
      </p:sp>
    </p:spTree>
    <p:extLst>
      <p:ext uri="{BB962C8B-B14F-4D97-AF65-F5344CB8AC3E}">
        <p14:creationId xmlns:p14="http://schemas.microsoft.com/office/powerpoint/2010/main" val="6601313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35CE2-D1C1-49AD-83C1-6D08AC53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Cross-sequential Study Design</a:t>
            </a:r>
          </a:p>
        </p:txBody>
      </p:sp>
      <p:pic>
        <p:nvPicPr>
          <p:cNvPr id="24578" name="Picture 2" descr="The Cross-Sequential Approach: A Short-Term Method for Studying Long-Term  User Experience - JUXJUX">
            <a:extLst>
              <a:ext uri="{FF2B5EF4-FFF2-40B4-BE49-F238E27FC236}">
                <a16:creationId xmlns:a16="http://schemas.microsoft.com/office/drawing/2014/main" id="{7194F410-8B5C-4F5F-AD7E-54F87B774C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1567097"/>
            <a:ext cx="62007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C00610-FBF4-40CD-84A7-64F7FFCDDF1E}"/>
              </a:ext>
            </a:extLst>
          </p:cNvPr>
          <p:cNvSpPr/>
          <p:nvPr/>
        </p:nvSpPr>
        <p:spPr>
          <a:xfrm>
            <a:off x="170329" y="61697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https://uxpajournal.org/cross-sequential-studying-long-term-user-experience/</a:t>
            </a:r>
          </a:p>
        </p:txBody>
      </p:sp>
    </p:spTree>
    <p:extLst>
      <p:ext uri="{BB962C8B-B14F-4D97-AF65-F5344CB8AC3E}">
        <p14:creationId xmlns:p14="http://schemas.microsoft.com/office/powerpoint/2010/main" val="8357949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decide what kind of study?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981200" y="1690689"/>
            <a:ext cx="8229600" cy="4525962"/>
          </a:xfrm>
        </p:spPr>
        <p:txBody>
          <a:bodyPr/>
          <a:lstStyle/>
          <a:p>
            <a:r>
              <a:rPr lang="en-US" altLang="en-US" dirty="0"/>
              <a:t>Are your groups starting out the same?</a:t>
            </a:r>
          </a:p>
          <a:p>
            <a:pPr lvl="1"/>
            <a:r>
              <a:rPr lang="en-US" altLang="en-US" dirty="0"/>
              <a:t>C</a:t>
            </a:r>
            <a:r>
              <a:rPr lang="en-US" altLang="en-US" u="sng" dirty="0"/>
              <a:t>a</a:t>
            </a:r>
            <a:r>
              <a:rPr lang="en-US" altLang="en-US" dirty="0"/>
              <a:t>se c</a:t>
            </a:r>
            <a:r>
              <a:rPr lang="en-US" altLang="en-US" u="sng" dirty="0"/>
              <a:t>o</a:t>
            </a:r>
            <a:r>
              <a:rPr lang="en-US" altLang="en-US" dirty="0"/>
              <a:t>ntrol</a:t>
            </a:r>
          </a:p>
          <a:p>
            <a:pPr lvl="2"/>
            <a:r>
              <a:rPr lang="en-US" altLang="en-US" dirty="0"/>
              <a:t>A and O: Groups look different to start</a:t>
            </a:r>
          </a:p>
          <a:p>
            <a:pPr lvl="3"/>
            <a:r>
              <a:rPr lang="en-US" altLang="en-US" dirty="0"/>
              <a:t>Odds ratio</a:t>
            </a:r>
          </a:p>
          <a:p>
            <a:pPr lvl="3"/>
            <a:r>
              <a:rPr lang="en-US" altLang="en-US" dirty="0"/>
              <a:t>Only look backwards</a:t>
            </a:r>
          </a:p>
          <a:p>
            <a:pPr lvl="1"/>
            <a:r>
              <a:rPr lang="en-US" altLang="en-US" dirty="0"/>
              <a:t>C</a:t>
            </a:r>
            <a:r>
              <a:rPr lang="en-US" altLang="en-US" u="sng" dirty="0"/>
              <a:t>o</a:t>
            </a:r>
            <a:r>
              <a:rPr lang="en-US" altLang="en-US" dirty="0"/>
              <a:t>h</a:t>
            </a:r>
            <a:r>
              <a:rPr lang="en-US" altLang="en-US" u="sng" dirty="0"/>
              <a:t>o</a:t>
            </a:r>
            <a:r>
              <a:rPr lang="en-US" altLang="en-US" dirty="0"/>
              <a:t>rt study</a:t>
            </a:r>
          </a:p>
          <a:p>
            <a:pPr lvl="2"/>
            <a:r>
              <a:rPr lang="en-US" altLang="en-US" dirty="0"/>
              <a:t>O and O: Both groups are the same to start</a:t>
            </a:r>
          </a:p>
          <a:p>
            <a:pPr lvl="3"/>
            <a:r>
              <a:rPr lang="en-US" altLang="en-US" dirty="0"/>
              <a:t>Relative risk</a:t>
            </a:r>
          </a:p>
          <a:p>
            <a:pPr lvl="3"/>
            <a:r>
              <a:rPr lang="en-US" altLang="en-US" dirty="0"/>
              <a:t>Can look forward and backward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BD71-9BC7-4FE3-BA36-01B4AB7E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can help you decide the proper design</a:t>
            </a:r>
          </a:p>
        </p:txBody>
      </p:sp>
      <p:pic>
        <p:nvPicPr>
          <p:cNvPr id="11266" name="Picture 2" descr="Study design V. Case–control studies | Evidence-Based Dentistry">
            <a:extLst>
              <a:ext uri="{FF2B5EF4-FFF2-40B4-BE49-F238E27FC236}">
                <a16:creationId xmlns:a16="http://schemas.microsoft.com/office/drawing/2014/main" id="{04E8FEA5-E35A-44B9-B82D-E5D3A499BF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977" y="1227838"/>
            <a:ext cx="8875059" cy="55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A50ECF-CC92-453D-8FB9-25E6063D0E0C}"/>
              </a:ext>
            </a:extLst>
          </p:cNvPr>
          <p:cNvSpPr/>
          <p:nvPr/>
        </p:nvSpPr>
        <p:spPr>
          <a:xfrm>
            <a:off x="347399" y="6311900"/>
            <a:ext cx="4199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https://www.nature.com/articles/6400436</a:t>
            </a:r>
          </a:p>
        </p:txBody>
      </p:sp>
    </p:spTree>
    <p:extLst>
      <p:ext uri="{BB962C8B-B14F-4D97-AF65-F5344CB8AC3E}">
        <p14:creationId xmlns:p14="http://schemas.microsoft.com/office/powerpoint/2010/main" val="39645788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716" y="1177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Find Resources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5207686"/>
              </p:ext>
            </p:extLst>
          </p:nvPr>
        </p:nvGraphicFramePr>
        <p:xfrm>
          <a:off x="2369428" y="877283"/>
          <a:ext cx="7805146" cy="5083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0956" y="5715000"/>
            <a:ext cx="6209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Contact me if you are having trouble with these steps: abrooks@rvu.edu</a:t>
            </a:r>
          </a:p>
        </p:txBody>
      </p:sp>
    </p:spTree>
    <p:extLst>
      <p:ext uri="{BB962C8B-B14F-4D97-AF65-F5344CB8AC3E}">
        <p14:creationId xmlns:p14="http://schemas.microsoft.com/office/powerpoint/2010/main" val="13262622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630B64-A59E-9D6B-CF11-5E5933C1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RVU Resources for Research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07831E-A842-3B76-2DB0-22B3D903AC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1690688"/>
            <a:ext cx="5257800" cy="401478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Office of Research and Scholarly Activity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Mentor help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err="1"/>
              <a:t>MyVista</a:t>
            </a:r>
            <a:endParaRPr lang="en-US" b="1" dirty="0"/>
          </a:p>
          <a:p>
            <a:pPr marL="1143000" lvl="1" indent="-457200"/>
            <a:r>
              <a:rPr lang="en-US" dirty="0"/>
              <a:t>Office of Research Link</a:t>
            </a:r>
          </a:p>
          <a:p>
            <a:pPr marL="1143000" lvl="1" indent="-457200"/>
            <a:r>
              <a:rPr lang="en-US" dirty="0"/>
              <a:t>Research Modules</a:t>
            </a:r>
          </a:p>
          <a:p>
            <a:pPr marL="1143000" lvl="1" indent="-457200"/>
            <a:r>
              <a:rPr lang="en-US" dirty="0"/>
              <a:t>Research Project Resources</a:t>
            </a:r>
          </a:p>
          <a:p>
            <a:pPr marL="1143000" lvl="1" indent="-457200"/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BB1EB30-C0E1-AE87-891B-CB690567EDDB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5257800" cy="44675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Library Website</a:t>
            </a:r>
          </a:p>
          <a:p>
            <a:pPr marL="1143000" lvl="1" indent="-457200"/>
            <a:r>
              <a:rPr lang="en-US" dirty="0"/>
              <a:t>Research 101</a:t>
            </a:r>
          </a:p>
          <a:p>
            <a:pPr marL="1143000" lvl="1" indent="-457200"/>
            <a:r>
              <a:rPr lang="en-US" dirty="0"/>
              <a:t>Research Question</a:t>
            </a:r>
          </a:p>
          <a:p>
            <a:pPr marL="1143000" lvl="1" indent="-457200"/>
            <a:r>
              <a:rPr lang="en-US" dirty="0"/>
              <a:t>Research Resources</a:t>
            </a:r>
          </a:p>
          <a:p>
            <a:pPr marL="1143000" lvl="1" indent="-457200"/>
            <a:r>
              <a:rPr lang="en-US" dirty="0"/>
              <a:t>Information Retrieval</a:t>
            </a:r>
          </a:p>
          <a:p>
            <a:pPr marL="1143000" lvl="1" indent="-457200"/>
            <a:r>
              <a:rPr lang="en-US" dirty="0"/>
              <a:t>Information Resources</a:t>
            </a:r>
          </a:p>
          <a:p>
            <a:pPr marL="1143000" lvl="1" indent="-457200"/>
            <a:r>
              <a:rPr lang="en-US" dirty="0"/>
              <a:t>BMJ R to P</a:t>
            </a:r>
          </a:p>
          <a:p>
            <a:pPr marL="1143000" lvl="1" indent="-457200"/>
            <a:r>
              <a:rPr lang="en-US" dirty="0"/>
              <a:t>Academic Writing</a:t>
            </a:r>
          </a:p>
          <a:p>
            <a:pPr marL="1143000" lvl="1" indent="-457200"/>
            <a:r>
              <a:rPr lang="en-US" dirty="0"/>
              <a:t>Research Ethics</a:t>
            </a:r>
          </a:p>
          <a:p>
            <a:pPr marL="1143000" lvl="1" indent="-457200"/>
            <a:r>
              <a:rPr lang="en-US" dirty="0"/>
              <a:t>Research Search Engines</a:t>
            </a:r>
          </a:p>
          <a:p>
            <a:pPr marL="1143000" lvl="1" indent="-457200"/>
            <a:r>
              <a:rPr lang="en-US" dirty="0"/>
              <a:t>Healthcare Databases</a:t>
            </a:r>
          </a:p>
          <a:p>
            <a:pPr marL="1143000" lvl="1" indent="-457200"/>
            <a:r>
              <a:rPr lang="en-US" dirty="0"/>
              <a:t>And so much more!</a:t>
            </a:r>
          </a:p>
        </p:txBody>
      </p:sp>
    </p:spTree>
    <p:extLst>
      <p:ext uri="{BB962C8B-B14F-4D97-AF65-F5344CB8AC3E}">
        <p14:creationId xmlns:p14="http://schemas.microsoft.com/office/powerpoint/2010/main" val="128243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5E9DDC-296F-4311-9B89-238310978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59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FB62CA-69F9-4471-846E-AC9F3BEF8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0966"/>
            <a:ext cx="12192000" cy="1936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678D29-33E8-4511-BB0B-E2F28FFAA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67000"/>
            <a:ext cx="12192000" cy="19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852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BAEA-A2D5-41F2-BBD6-0B1A2F9DB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MyVista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02D2D9-1DD4-4E6F-A1E0-E889568E358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b="26877"/>
          <a:stretch/>
        </p:blipFill>
        <p:spPr>
          <a:xfrm>
            <a:off x="600653" y="1603601"/>
            <a:ext cx="10990694" cy="42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251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856714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Characteristics of a good Mentor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106" y="1782484"/>
            <a:ext cx="3880121" cy="3999395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Enthusiasm, passion, and positivity (inspiration and optimism)</a:t>
            </a:r>
          </a:p>
          <a:p>
            <a:pPr lvl="1"/>
            <a:r>
              <a:rPr lang="en-US" dirty="0"/>
              <a:t>Can these attributes be developed?</a:t>
            </a:r>
          </a:p>
          <a:p>
            <a:r>
              <a:rPr lang="en-US" dirty="0"/>
              <a:t>Celebrate</a:t>
            </a:r>
          </a:p>
          <a:p>
            <a:r>
              <a:rPr lang="en-US" dirty="0"/>
              <a:t>Sensitivity, compassion, and empathy</a:t>
            </a:r>
          </a:p>
          <a:p>
            <a:pPr lvl="1"/>
            <a:r>
              <a:rPr lang="en-US" dirty="0"/>
              <a:t>Listen, hear, and support</a:t>
            </a:r>
          </a:p>
          <a:p>
            <a:r>
              <a:rPr lang="en-US" dirty="0"/>
              <a:t>Appreciate individual differences</a:t>
            </a:r>
          </a:p>
          <a:p>
            <a:pPr lvl="1"/>
            <a:r>
              <a:rPr lang="en-US" dirty="0"/>
              <a:t>Remember not everyone wants to be you</a:t>
            </a:r>
          </a:p>
          <a:p>
            <a:pPr lvl="1"/>
            <a:r>
              <a:rPr lang="en-US" dirty="0"/>
              <a:t>Respect</a:t>
            </a:r>
          </a:p>
          <a:p>
            <a:r>
              <a:rPr lang="en-US" dirty="0"/>
              <a:t>Unselfishness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Balancing direction and self-direction</a:t>
            </a:r>
          </a:p>
          <a:p>
            <a:pPr lvl="2"/>
            <a:r>
              <a:rPr lang="en-US" dirty="0"/>
              <a:t>Give advice in the form of a suggestion or a prompting question</a:t>
            </a:r>
          </a:p>
          <a:p>
            <a:pPr lvl="1"/>
            <a:r>
              <a:rPr lang="en-US" dirty="0"/>
              <a:t>Take a risk: Provide opportunities for growth</a:t>
            </a:r>
          </a:p>
          <a:p>
            <a:pPr lvl="1"/>
            <a:r>
              <a:rPr lang="en-US" dirty="0"/>
              <a:t>Use your contacts</a:t>
            </a:r>
          </a:p>
          <a:p>
            <a:r>
              <a:rPr lang="en-US" dirty="0"/>
              <a:t>Don’t be afraid to be wrong or not know</a:t>
            </a:r>
          </a:p>
          <a:p>
            <a:pPr lvl="1"/>
            <a:r>
              <a:rPr lang="en-US" dirty="0"/>
              <a:t>Nurture creativity</a:t>
            </a:r>
          </a:p>
          <a:p>
            <a:pPr lvl="1"/>
            <a:r>
              <a:rPr lang="en-US" dirty="0"/>
              <a:t>Constructive criticism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3752" y="5485515"/>
            <a:ext cx="3501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https://www.nature.com/articles/447791a</a:t>
            </a:r>
            <a:endParaRPr lang="en-US" sz="1000" dirty="0"/>
          </a:p>
          <a:p>
            <a:r>
              <a:rPr lang="en-US" sz="1000" dirty="0">
                <a:hlinkClick r:id="rId4"/>
              </a:rPr>
              <a:t>https://www.nap.edu/read/5789/chapter/2#2</a:t>
            </a:r>
            <a:endParaRPr lang="en-US" sz="1000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5244830" y="1782482"/>
          <a:ext cx="5311066" cy="361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29201" y="5173043"/>
            <a:ext cx="5252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lot to balance, why would anyone want to be a mentor?</a:t>
            </a:r>
          </a:p>
        </p:txBody>
      </p:sp>
    </p:spTree>
    <p:extLst>
      <p:ext uri="{BB962C8B-B14F-4D97-AF65-F5344CB8AC3E}">
        <p14:creationId xmlns:p14="http://schemas.microsoft.com/office/powerpoint/2010/main" val="311390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6DFA1-EDD7-4597-88DC-4D3AD2DC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partnership</a:t>
            </a:r>
          </a:p>
        </p:txBody>
      </p:sp>
      <p:pic>
        <p:nvPicPr>
          <p:cNvPr id="5" name="Picture 2" descr="Process Expert">
            <a:extLst>
              <a:ext uri="{FF2B5EF4-FFF2-40B4-BE49-F238E27FC236}">
                <a16:creationId xmlns:a16="http://schemas.microsoft.com/office/drawing/2014/main" id="{6B2568B2-199F-4257-BC38-DDDBD62463E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94"/>
          <a:stretch/>
        </p:blipFill>
        <p:spPr bwMode="auto">
          <a:xfrm>
            <a:off x="230778" y="2076277"/>
            <a:ext cx="4876800" cy="149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ontent Expert | Iasi">
            <a:extLst>
              <a:ext uri="{FF2B5EF4-FFF2-40B4-BE49-F238E27FC236}">
                <a16:creationId xmlns:a16="http://schemas.microsoft.com/office/drawing/2014/main" id="{B68B7F71-19C4-4F6C-BD33-F40809D349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4" b="28247"/>
          <a:stretch/>
        </p:blipFill>
        <p:spPr bwMode="auto">
          <a:xfrm>
            <a:off x="7162800" y="1889843"/>
            <a:ext cx="5029200" cy="187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Guide to Creating Partnerships for Your Business - tech">
            <a:extLst>
              <a:ext uri="{FF2B5EF4-FFF2-40B4-BE49-F238E27FC236}">
                <a16:creationId xmlns:a16="http://schemas.microsoft.com/office/drawing/2014/main" id="{885AB963-4AB0-4FB0-97F9-647B66D9D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285" y="3663340"/>
            <a:ext cx="4392658" cy="31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8147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cess Expert">
            <a:extLst>
              <a:ext uri="{FF2B5EF4-FFF2-40B4-BE49-F238E27FC236}">
                <a16:creationId xmlns:a16="http://schemas.microsoft.com/office/drawing/2014/main" id="{BA56EC90-1A10-4112-9052-D6EB37AB102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94"/>
          <a:stretch/>
        </p:blipFill>
        <p:spPr bwMode="auto">
          <a:xfrm>
            <a:off x="764177" y="382331"/>
            <a:ext cx="4876800" cy="149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AB8A5FA-DDD3-4EF4-ADE1-EAB6C790DCB1}"/>
              </a:ext>
            </a:extLst>
          </p:cNvPr>
          <p:cNvSpPr txBox="1">
            <a:spLocks/>
          </p:cNvSpPr>
          <p:nvPr/>
        </p:nvSpPr>
        <p:spPr>
          <a:xfrm>
            <a:off x="105194" y="1881051"/>
            <a:ext cx="6292516" cy="4453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lvl="1" indent="-457200"/>
            <a:r>
              <a:rPr lang="en-US" dirty="0"/>
              <a:t>Dr. Amanda Brooks, PhD</a:t>
            </a:r>
          </a:p>
          <a:p>
            <a:pPr marL="1600200" lvl="2" indent="-457200"/>
            <a:r>
              <a:rPr lang="en-US" dirty="0"/>
              <a:t>Vice Provost of Research and Scholarly Activity</a:t>
            </a:r>
          </a:p>
          <a:p>
            <a:pPr marL="1600200" lvl="2" indent="-457200"/>
            <a:r>
              <a:rPr lang="en-US" dirty="0">
                <a:hlinkClick r:id="rId3"/>
              </a:rPr>
              <a:t>abrooks@rvu.edu</a:t>
            </a:r>
            <a:r>
              <a:rPr lang="en-US" dirty="0"/>
              <a:t> </a:t>
            </a:r>
          </a:p>
          <a:p>
            <a:pPr marL="1143000" lvl="1" indent="-457200"/>
            <a:r>
              <a:rPr lang="en-US" dirty="0"/>
              <a:t>Dr. Karma McKelvey, PhD</a:t>
            </a:r>
          </a:p>
          <a:p>
            <a:pPr marL="1600200" lvl="2" indent="-457200"/>
            <a:r>
              <a:rPr lang="en-US" dirty="0"/>
              <a:t>Assistant Director of RSA and Associate Professor of Public Health</a:t>
            </a:r>
          </a:p>
          <a:p>
            <a:pPr marL="1600200" lvl="2" indent="-457200"/>
            <a:r>
              <a:rPr lang="en-US" dirty="0">
                <a:hlinkClick r:id="rId4"/>
              </a:rPr>
              <a:t>kmckelvey@rvu.edu</a:t>
            </a:r>
            <a:r>
              <a:rPr lang="en-US" dirty="0"/>
              <a:t> </a:t>
            </a:r>
          </a:p>
          <a:p>
            <a:pPr marL="1143000" lvl="1" indent="-457200"/>
            <a:r>
              <a:rPr lang="en-US" dirty="0"/>
              <a:t>Dr. Isain Zapata, PhD</a:t>
            </a:r>
          </a:p>
          <a:p>
            <a:pPr marL="1600200" lvl="2" indent="-457200"/>
            <a:r>
              <a:rPr lang="en-US" dirty="0"/>
              <a:t>Assistant Director of RSA and Associate Professor of Research and Statistics</a:t>
            </a:r>
          </a:p>
          <a:p>
            <a:pPr marL="1600200" lvl="2" indent="-457200"/>
            <a:r>
              <a:rPr lang="en-US" dirty="0">
                <a:hlinkClick r:id="rId5"/>
              </a:rPr>
              <a:t>izapata@rvu.edu</a:t>
            </a:r>
            <a:r>
              <a:rPr lang="en-US" dirty="0"/>
              <a:t> </a:t>
            </a:r>
          </a:p>
          <a:p>
            <a:pPr marL="1143000" lvl="1" indent="-457200"/>
            <a:r>
              <a:rPr lang="en-US" dirty="0"/>
              <a:t>Dr. Benjamin Brooks, PhD</a:t>
            </a:r>
          </a:p>
          <a:p>
            <a:pPr marL="1600200" lvl="2" indent="-457200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Year Research Clerkship Director/</a:t>
            </a:r>
            <a:r>
              <a:rPr lang="en-US" dirty="0" err="1"/>
              <a:t>Integrify</a:t>
            </a:r>
            <a:r>
              <a:rPr lang="en-US" dirty="0"/>
              <a:t> Expert</a:t>
            </a:r>
          </a:p>
          <a:p>
            <a:pPr marL="1600200" lvl="2" indent="-457200"/>
            <a:r>
              <a:rPr lang="en-US" dirty="0">
                <a:hlinkClick r:id="rId6"/>
              </a:rPr>
              <a:t>bbrooks@rvu.edu</a:t>
            </a:r>
            <a:endParaRPr lang="en-US" dirty="0"/>
          </a:p>
          <a:p>
            <a:pPr marL="1143000" lvl="1" indent="-457200"/>
            <a:r>
              <a:rPr lang="en-US" dirty="0"/>
              <a:t>Emily Cox</a:t>
            </a:r>
          </a:p>
          <a:p>
            <a:pPr marL="1600200" lvl="2" indent="-457200"/>
            <a:r>
              <a:rPr lang="en-US" dirty="0"/>
              <a:t>Sr. Research Coordinator</a:t>
            </a:r>
          </a:p>
          <a:p>
            <a:pPr marL="1600200" lvl="2" indent="-457200"/>
            <a:r>
              <a:rPr lang="en-US" dirty="0">
                <a:hlinkClick r:id="rId7"/>
              </a:rPr>
              <a:t>ecox@rvu.edu</a:t>
            </a:r>
            <a:r>
              <a:rPr lang="en-US" dirty="0"/>
              <a:t> </a:t>
            </a:r>
          </a:p>
          <a:p>
            <a:pPr marL="1600200" lvl="2" indent="-457200"/>
            <a:endParaRPr lang="en-US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954C520E-AA96-4FC3-8DD2-D08FC2530C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5961277" y="1149531"/>
            <a:ext cx="6072166" cy="529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839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ntent Expert | Iasi">
            <a:extLst>
              <a:ext uri="{FF2B5EF4-FFF2-40B4-BE49-F238E27FC236}">
                <a16:creationId xmlns:a16="http://schemas.microsoft.com/office/drawing/2014/main" id="{5B843971-BB27-4D44-8E37-5E1E3C91309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4" b="28247"/>
          <a:stretch/>
        </p:blipFill>
        <p:spPr bwMode="auto">
          <a:xfrm>
            <a:off x="3851368" y="245957"/>
            <a:ext cx="4957354" cy="18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YOUMagazine">
            <a:extLst>
              <a:ext uri="{FF2B5EF4-FFF2-40B4-BE49-F238E27FC236}">
                <a16:creationId xmlns:a16="http://schemas.microsoft.com/office/drawing/2014/main" id="{B19134D1-F479-416D-99AD-890942EA9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307" y="209084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7656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81200" y="2016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You are well on your way…</a:t>
            </a:r>
            <a:br>
              <a:rPr lang="en-US" altLang="en-US"/>
            </a:br>
            <a:r>
              <a:rPr lang="en-US" altLang="en-US"/>
              <a:t>enjoy the journey</a:t>
            </a: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1"/>
            <a:ext cx="86868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7467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57E8D0-585B-4EBE-B896-942CE4538F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RVU Research Process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BC629F4-1D98-4A46-A8AA-376576F633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353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FDDC86-03E9-8D8D-C950-F721EBAB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kinds of research is most accessible/successful at RVU?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2FB6B8-BB35-6899-29F0-610488185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390643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Case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Literature Reviews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Surveys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Chart Reviews/Patient Databases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Clinical Trials/Cohort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Opinion Pieces/Commentaries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Grand Rounds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Journal Club</a:t>
            </a:r>
          </a:p>
        </p:txBody>
      </p:sp>
    </p:spTree>
    <p:extLst>
      <p:ext uri="{BB962C8B-B14F-4D97-AF65-F5344CB8AC3E}">
        <p14:creationId xmlns:p14="http://schemas.microsoft.com/office/powerpoint/2010/main" val="10708277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8498E1-1E19-4BC6-8C52-BAE045E8C85F}"/>
              </a:ext>
            </a:extLst>
          </p:cNvPr>
          <p:cNvGrpSpPr/>
          <p:nvPr/>
        </p:nvGrpSpPr>
        <p:grpSpPr>
          <a:xfrm>
            <a:off x="228600" y="457200"/>
            <a:ext cx="11658600" cy="6172200"/>
            <a:chOff x="1543050" y="857251"/>
            <a:chExt cx="9105900" cy="5173595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EA688B9D-3DAB-4218-85F2-16A9C504FF4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61738106"/>
                </p:ext>
              </p:extLst>
            </p:nvPr>
          </p:nvGraphicFramePr>
          <p:xfrm>
            <a:off x="3105150" y="857251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1874F5F3-B804-462F-869D-3C4349A3888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3287116"/>
                </p:ext>
              </p:extLst>
            </p:nvPr>
          </p:nvGraphicFramePr>
          <p:xfrm>
            <a:off x="2749550" y="3536950"/>
            <a:ext cx="3054350" cy="24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45C70D-6864-4116-8A9E-1C984D595583}"/>
                </a:ext>
              </a:extLst>
            </p:cNvPr>
            <p:cNvSpPr txBox="1"/>
            <p:nvPr/>
          </p:nvSpPr>
          <p:spPr>
            <a:xfrm>
              <a:off x="1625600" y="3536951"/>
              <a:ext cx="112395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All students start here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C11FC74-1A3D-4A96-9A8C-F9A0F77B3F4E}"/>
                </a:ext>
              </a:extLst>
            </p:cNvPr>
            <p:cNvCxnSpPr/>
            <p:nvPr/>
          </p:nvCxnSpPr>
          <p:spPr>
            <a:xfrm>
              <a:off x="2419351" y="3779324"/>
              <a:ext cx="3302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9A7480-AECB-4E76-BD40-9041875DFBDC}"/>
                </a:ext>
              </a:extLst>
            </p:cNvPr>
            <p:cNvSpPr txBox="1"/>
            <p:nvPr/>
          </p:nvSpPr>
          <p:spPr>
            <a:xfrm>
              <a:off x="1543050" y="4471128"/>
              <a:ext cx="1784350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Students who have not done research spend time here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D4F47B2-329D-4B17-9006-ED549DF1F674}"/>
                </a:ext>
              </a:extLst>
            </p:cNvPr>
            <p:cNvCxnSpPr/>
            <p:nvPr/>
          </p:nvCxnSpPr>
          <p:spPr>
            <a:xfrm>
              <a:off x="3244851" y="4630224"/>
              <a:ext cx="3302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AB6E79-4F29-431E-BA4E-CDBBF703EA16}"/>
                </a:ext>
              </a:extLst>
            </p:cNvPr>
            <p:cNvSpPr txBox="1"/>
            <p:nvPr/>
          </p:nvSpPr>
          <p:spPr>
            <a:xfrm>
              <a:off x="2413000" y="5730764"/>
              <a:ext cx="230370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If you have no ideas start here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87EF328-ED1B-4462-B923-A6C24028A17A}"/>
                </a:ext>
              </a:extLst>
            </p:cNvPr>
            <p:cNvCxnSpPr/>
            <p:nvPr/>
          </p:nvCxnSpPr>
          <p:spPr>
            <a:xfrm>
              <a:off x="4616450" y="5883038"/>
              <a:ext cx="3302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A2154D81-6E5D-4A2C-B749-E6AAFA5F5D6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38215212"/>
                </p:ext>
              </p:extLst>
            </p:nvPr>
          </p:nvGraphicFramePr>
          <p:xfrm>
            <a:off x="5467561" y="2440273"/>
            <a:ext cx="2730290" cy="35604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15" name="Diagram 14">
              <a:extLst>
                <a:ext uri="{FF2B5EF4-FFF2-40B4-BE49-F238E27FC236}">
                  <a16:creationId xmlns:a16="http://schemas.microsoft.com/office/drawing/2014/main" id="{042139C4-8338-47A0-A3E0-6C8F8BF3D50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46529072"/>
                </p:ext>
              </p:extLst>
            </p:nvPr>
          </p:nvGraphicFramePr>
          <p:xfrm>
            <a:off x="7921624" y="1937838"/>
            <a:ext cx="2727326" cy="3225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DE9022-5FDE-44DD-B655-D6820EE36DCA}"/>
                </a:ext>
              </a:extLst>
            </p:cNvPr>
            <p:cNvSpPr txBox="1"/>
            <p:nvPr/>
          </p:nvSpPr>
          <p:spPr>
            <a:xfrm>
              <a:off x="3835400" y="1014525"/>
              <a:ext cx="2114550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Meet with Research Coordinator/Member of the RSA Office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DED4865-C63D-4247-9DAF-47AC1E5369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7987" y="1702429"/>
              <a:ext cx="12701" cy="155175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F772D11-E6DF-48CD-9C01-23286F6D48BD}"/>
                </a:ext>
              </a:extLst>
            </p:cNvPr>
            <p:cNvSpPr txBox="1"/>
            <p:nvPr/>
          </p:nvSpPr>
          <p:spPr>
            <a:xfrm>
              <a:off x="3910404" y="1666626"/>
              <a:ext cx="1059881" cy="47320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25" dirty="0"/>
                <a:t>Can skip this if you already have an idea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93F7A9-1C7A-4485-B334-9D6A748919F8}"/>
                </a:ext>
              </a:extLst>
            </p:cNvPr>
            <p:cNvSpPr txBox="1"/>
            <p:nvPr/>
          </p:nvSpPr>
          <p:spPr>
            <a:xfrm>
              <a:off x="6518275" y="976052"/>
              <a:ext cx="211455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Meet with Librarian/Statistician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646128E-EF09-480D-9F23-3BCFD93DB4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8411" y="1455249"/>
              <a:ext cx="12701" cy="130412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2A5205-4B2A-4677-962E-DFD5BDC200D7}"/>
                </a:ext>
              </a:extLst>
            </p:cNvPr>
            <p:cNvSpPr txBox="1"/>
            <p:nvPr/>
          </p:nvSpPr>
          <p:spPr>
            <a:xfrm>
              <a:off x="9223585" y="976052"/>
              <a:ext cx="1295401" cy="123495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25" dirty="0"/>
                <a:t>Come Prepared: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825" dirty="0"/>
                <a:t>Whole team, including mentor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825" dirty="0"/>
                <a:t>Have at least 5 keywords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825" dirty="0"/>
                <a:t>Have an outline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sz="825" dirty="0"/>
                <a:t>Have at least 5 Resources you have looked 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25476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FFCFB-9F26-4599-8D12-282BFD494E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RVU Research Hub and Marketplace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E51E32-D98F-450B-B985-0FE7436940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9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CBBB9B-1C2C-4D74-BB67-A4AB68F5846E}"/>
              </a:ext>
            </a:extLst>
          </p:cNvPr>
          <p:cNvSpPr txBox="1"/>
          <p:nvPr/>
        </p:nvSpPr>
        <p:spPr>
          <a:xfrm>
            <a:off x="2348500" y="6240225"/>
            <a:ext cx="7495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are continuing to expand and change as our number of programs grows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311E3-0F01-482B-8DCC-07B9A5877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0726"/>
            <a:ext cx="12192000" cy="2336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50A1E3-6700-42BE-BA33-6350C214C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61"/>
            <a:ext cx="12192000" cy="29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665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939D4-D28D-4813-BC6E-B34FE589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login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B24E54-AD9B-4EF1-8175-F370456F6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317" y="1431783"/>
            <a:ext cx="9036424" cy="524418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1B96569-B16B-405F-9C2F-B62D3C20520B}"/>
              </a:ext>
            </a:extLst>
          </p:cNvPr>
          <p:cNvCxnSpPr/>
          <p:nvPr/>
        </p:nvCxnSpPr>
        <p:spPr>
          <a:xfrm flipH="1">
            <a:off x="7458635" y="4159624"/>
            <a:ext cx="18825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C482050-8BA9-4719-869E-B95E82FCB100}"/>
              </a:ext>
            </a:extLst>
          </p:cNvPr>
          <p:cNvSpPr txBox="1"/>
          <p:nvPr/>
        </p:nvSpPr>
        <p:spPr>
          <a:xfrm>
            <a:off x="1622611" y="4733366"/>
            <a:ext cx="255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your RVU credentials</a:t>
            </a:r>
          </a:p>
        </p:txBody>
      </p:sp>
    </p:spTree>
    <p:extLst>
      <p:ext uri="{BB962C8B-B14F-4D97-AF65-F5344CB8AC3E}">
        <p14:creationId xmlns:p14="http://schemas.microsoft.com/office/powerpoint/2010/main" val="25890403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BF6F8-BECB-4D53-8D02-ED5439B7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a student, faculty, or staff?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5CA4D5-51F5-487C-9B86-F5A591BF0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172" y="1825625"/>
            <a:ext cx="10031656" cy="435133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A84E350-5517-4CE3-AFDA-1370B8FA4741}"/>
              </a:ext>
            </a:extLst>
          </p:cNvPr>
          <p:cNvGrpSpPr/>
          <p:nvPr/>
        </p:nvGrpSpPr>
        <p:grpSpPr>
          <a:xfrm>
            <a:off x="4240306" y="2110342"/>
            <a:ext cx="2933535" cy="767329"/>
            <a:chOff x="4240306" y="2110342"/>
            <a:chExt cx="2933535" cy="76732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B73F604-C5EF-4D40-96B2-96234F15F0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0306" y="2456421"/>
              <a:ext cx="941294" cy="42125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FC108D-6566-40D0-8528-257001A4DF1E}"/>
                </a:ext>
              </a:extLst>
            </p:cNvPr>
            <p:cNvSpPr txBox="1"/>
            <p:nvPr/>
          </p:nvSpPr>
          <p:spPr>
            <a:xfrm>
              <a:off x="4496120" y="2110342"/>
              <a:ext cx="2677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Faculty and Staff click here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8F20EC0-8A42-419F-BB3B-88212CFE3D7F}"/>
              </a:ext>
            </a:extLst>
          </p:cNvPr>
          <p:cNvGrpSpPr/>
          <p:nvPr/>
        </p:nvGrpSpPr>
        <p:grpSpPr>
          <a:xfrm>
            <a:off x="193061" y="1506022"/>
            <a:ext cx="1954061" cy="1315009"/>
            <a:chOff x="40661" y="1353622"/>
            <a:chExt cx="1954061" cy="1315009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5D3DA2C-73EE-4811-B02D-9F1E0712A82C}"/>
                </a:ext>
              </a:extLst>
            </p:cNvPr>
            <p:cNvCxnSpPr>
              <a:cxnSpLocks/>
            </p:cNvCxnSpPr>
            <p:nvPr/>
          </p:nvCxnSpPr>
          <p:spPr>
            <a:xfrm>
              <a:off x="1017691" y="1722954"/>
              <a:ext cx="730625" cy="94567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AC41E6-323E-4B11-A77C-3B8B940A9A52}"/>
                </a:ext>
              </a:extLst>
            </p:cNvPr>
            <p:cNvSpPr txBox="1"/>
            <p:nvPr/>
          </p:nvSpPr>
          <p:spPr>
            <a:xfrm>
              <a:off x="40661" y="1353622"/>
              <a:ext cx="1954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Students click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06833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A11D-148C-4E42-8072-BA82420E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registered in the system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4F4522-B1BE-4DED-9CAA-03A853404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189" y="1370080"/>
            <a:ext cx="10067364" cy="5031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4EF8B-B68A-4F46-9AB6-4DE47AADC8C3}"/>
              </a:ext>
            </a:extLst>
          </p:cNvPr>
          <p:cNvSpPr txBox="1"/>
          <p:nvPr/>
        </p:nvSpPr>
        <p:spPr>
          <a:xfrm>
            <a:off x="115863" y="2352252"/>
            <a:ext cx="2654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Add your specialties of interest and any ideas you might have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AC5A86-5E9C-4239-AFA9-0E0D48F0A85E}"/>
              </a:ext>
            </a:extLst>
          </p:cNvPr>
          <p:cNvSpPr/>
          <p:nvPr/>
        </p:nvSpPr>
        <p:spPr>
          <a:xfrm>
            <a:off x="-58607" y="2180173"/>
            <a:ext cx="3003177" cy="12488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05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9A7FE-0BCB-4802-9CDA-FF41E77F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/>
              <a:t>Register your interests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71ED62-FA95-4E40-B71A-C928F01A5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6355" y="1400843"/>
            <a:ext cx="9829800" cy="477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075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A11D-148C-4E42-8072-BA82420E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registered in the system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4F4522-B1BE-4DED-9CAA-03A853404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189" y="1370080"/>
            <a:ext cx="10067364" cy="5031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4EF8B-B68A-4F46-9AB6-4DE47AADC8C3}"/>
              </a:ext>
            </a:extLst>
          </p:cNvPr>
          <p:cNvSpPr txBox="1"/>
          <p:nvPr/>
        </p:nvSpPr>
        <p:spPr>
          <a:xfrm>
            <a:off x="2177675" y="2510977"/>
            <a:ext cx="232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Outline your Project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E8C6B5-0383-48F4-B0FE-A82C2E45E966}"/>
              </a:ext>
            </a:extLst>
          </p:cNvPr>
          <p:cNvSpPr/>
          <p:nvPr/>
        </p:nvSpPr>
        <p:spPr>
          <a:xfrm>
            <a:off x="2005445" y="2417913"/>
            <a:ext cx="2670463" cy="8760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532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A11D-148C-4E42-8072-BA82420E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registered in the system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4F4522-B1BE-4DED-9CAA-03A853404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189" y="1370080"/>
            <a:ext cx="10067364" cy="5031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4EF8B-B68A-4F46-9AB6-4DE47AADC8C3}"/>
              </a:ext>
            </a:extLst>
          </p:cNvPr>
          <p:cNvSpPr txBox="1"/>
          <p:nvPr/>
        </p:nvSpPr>
        <p:spPr>
          <a:xfrm>
            <a:off x="2177675" y="2510977"/>
            <a:ext cx="232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Request Credit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E8C6B5-0383-48F4-B0FE-A82C2E45E966}"/>
              </a:ext>
            </a:extLst>
          </p:cNvPr>
          <p:cNvSpPr/>
          <p:nvPr/>
        </p:nvSpPr>
        <p:spPr>
          <a:xfrm>
            <a:off x="2005443" y="2257640"/>
            <a:ext cx="2670463" cy="8760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024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50A3C-14E4-470E-B222-1F9CF2FF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5" y="18255"/>
            <a:ext cx="10515600" cy="1325563"/>
          </a:xfrm>
        </p:spPr>
        <p:txBody>
          <a:bodyPr/>
          <a:lstStyle/>
          <a:p>
            <a:r>
              <a:rPr lang="en-US" dirty="0"/>
              <a:t>Using the Research Marketplace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9FF4FA-8A9B-47AE-AE74-B61F13DF9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9091" y="1081130"/>
            <a:ext cx="9767454" cy="509583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99636E-96A1-4D25-B10C-FA0886B630F0}"/>
              </a:ext>
            </a:extLst>
          </p:cNvPr>
          <p:cNvCxnSpPr/>
          <p:nvPr/>
        </p:nvCxnSpPr>
        <p:spPr>
          <a:xfrm>
            <a:off x="322118" y="4083627"/>
            <a:ext cx="1153391" cy="37407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307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Elevate RVU Research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945341" y="1219201"/>
            <a:ext cx="5486400" cy="4525963"/>
          </a:xfrm>
        </p:spPr>
        <p:txBody>
          <a:bodyPr/>
          <a:lstStyle/>
          <a:p>
            <a:r>
              <a:rPr lang="en-US" dirty="0"/>
              <a:t>Why?</a:t>
            </a:r>
          </a:p>
          <a:p>
            <a:pPr lvl="1"/>
            <a:r>
              <a:rPr lang="en-US" dirty="0"/>
              <a:t>Makes our students more competitive</a:t>
            </a:r>
          </a:p>
          <a:p>
            <a:pPr lvl="1"/>
            <a:r>
              <a:rPr lang="en-US" dirty="0"/>
              <a:t>Improve residency match</a:t>
            </a:r>
          </a:p>
          <a:p>
            <a:pPr lvl="1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945342" y="5498943"/>
            <a:ext cx="81773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cs typeface="Helvetica" panose="020B0604020202020204" pitchFamily="34" charset="0"/>
              </a:rPr>
              <a:t>The Journal of the American Osteopathic Association, August 2014, Vol. 114, 608-614. </a:t>
            </a:r>
            <a:r>
              <a:rPr lang="en-US" sz="1000" dirty="0" err="1">
                <a:solidFill>
                  <a:srgbClr val="222222"/>
                </a:solidFill>
                <a:cs typeface="Helvetica" panose="020B0604020202020204" pitchFamily="34" charset="0"/>
              </a:rPr>
              <a:t>doi:</a:t>
            </a:r>
            <a:r>
              <a:rPr lang="en-US" sz="1000" dirty="0" err="1">
                <a:solidFill>
                  <a:srgbClr val="555555"/>
                </a:solidFill>
                <a:cs typeface="Helvetica" panose="020B0604020202020204" pitchFamily="34" charset="0"/>
                <a:hlinkClick r:id="rId2"/>
              </a:rPr>
              <a:t>https</a:t>
            </a:r>
            <a:r>
              <a:rPr lang="en-US" sz="1000" dirty="0">
                <a:solidFill>
                  <a:srgbClr val="555555"/>
                </a:solidFill>
                <a:cs typeface="Helvetica" panose="020B0604020202020204" pitchFamily="34" charset="0"/>
                <a:hlinkClick r:id="rId2"/>
              </a:rPr>
              <a:t>://doi.org/10.7556/jaoa.2014.124</a:t>
            </a:r>
            <a:endParaRPr lang="en-US" sz="1000" dirty="0">
              <a:cs typeface="Helvetica" panose="020B0604020202020204" pitchFamily="34" charset="0"/>
            </a:endParaRPr>
          </a:p>
        </p:txBody>
      </p:sp>
      <p:pic>
        <p:nvPicPr>
          <p:cNvPr id="5122" name="Picture 2" descr="Matching into residency: A breakdown of 10 specialties - The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06437"/>
            <a:ext cx="3441700" cy="231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97106" y="4106776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latin typeface="+mj-lt"/>
              </a:rPr>
              <a:t>“Developing a stronger overall scientific reputation by contributing to major health care advances is the most critical factor in promoting osteopathic medicine.”</a:t>
            </a:r>
          </a:p>
        </p:txBody>
      </p:sp>
    </p:spTree>
    <p:extLst>
      <p:ext uri="{BB962C8B-B14F-4D97-AF65-F5344CB8AC3E}">
        <p14:creationId xmlns:p14="http://schemas.microsoft.com/office/powerpoint/2010/main" val="323674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D20820D-7A34-B814-6590-7A7643107FF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264568" y="159587"/>
          <a:ext cx="8775033" cy="1059614"/>
        </p:xfrm>
        <a:graphic>
          <a:graphicData uri="http://schemas.openxmlformats.org/drawingml/2006/table">
            <a:tbl>
              <a:tblPr/>
              <a:tblGrid>
                <a:gridCol w="1160906">
                  <a:extLst>
                    <a:ext uri="{9D8B030D-6E8A-4147-A177-3AD203B41FA5}">
                      <a16:colId xmlns:a16="http://schemas.microsoft.com/office/drawing/2014/main" val="3451331578"/>
                    </a:ext>
                  </a:extLst>
                </a:gridCol>
                <a:gridCol w="1768967">
                  <a:extLst>
                    <a:ext uri="{9D8B030D-6E8A-4147-A177-3AD203B41FA5}">
                      <a16:colId xmlns:a16="http://schemas.microsoft.com/office/drawing/2014/main" val="236415162"/>
                    </a:ext>
                  </a:extLst>
                </a:gridCol>
                <a:gridCol w="1276646">
                  <a:extLst>
                    <a:ext uri="{9D8B030D-6E8A-4147-A177-3AD203B41FA5}">
                      <a16:colId xmlns:a16="http://schemas.microsoft.com/office/drawing/2014/main" val="1538985699"/>
                    </a:ext>
                  </a:extLst>
                </a:gridCol>
                <a:gridCol w="1033281">
                  <a:extLst>
                    <a:ext uri="{9D8B030D-6E8A-4147-A177-3AD203B41FA5}">
                      <a16:colId xmlns:a16="http://schemas.microsoft.com/office/drawing/2014/main" val="1478412256"/>
                    </a:ext>
                  </a:extLst>
                </a:gridCol>
                <a:gridCol w="1203638">
                  <a:extLst>
                    <a:ext uri="{9D8B030D-6E8A-4147-A177-3AD203B41FA5}">
                      <a16:colId xmlns:a16="http://schemas.microsoft.com/office/drawing/2014/main" val="2191362415"/>
                    </a:ext>
                  </a:extLst>
                </a:gridCol>
                <a:gridCol w="1127957">
                  <a:extLst>
                    <a:ext uri="{9D8B030D-6E8A-4147-A177-3AD203B41FA5}">
                      <a16:colId xmlns:a16="http://schemas.microsoft.com/office/drawing/2014/main" val="2954625864"/>
                    </a:ext>
                  </a:extLst>
                </a:gridCol>
                <a:gridCol w="1203638">
                  <a:extLst>
                    <a:ext uri="{9D8B030D-6E8A-4147-A177-3AD203B41FA5}">
                      <a16:colId xmlns:a16="http://schemas.microsoft.com/office/drawing/2014/main" val="1868594699"/>
                    </a:ext>
                  </a:extLst>
                </a:gridCol>
              </a:tblGrid>
              <a:tr h="1059614">
                <a:tc>
                  <a:txBody>
                    <a:bodyPr/>
                    <a:lstStyle/>
                    <a:p>
                      <a:pPr algn="l" fontAlgn="ctr" latinLnBrk="0"/>
                      <a:endParaRPr lang="en-US" sz="1100" b="1" dirty="0">
                        <a:effectLst/>
                      </a:endParaRPr>
                    </a:p>
                  </a:txBody>
                  <a:tcPr marL="61220" marR="127541" marT="30610" marB="30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sz="1100" b="1" dirty="0">
                        <a:effectLst/>
                      </a:endParaRPr>
                    </a:p>
                  </a:txBody>
                  <a:tcPr marL="61220" marR="127541" marT="30610" marB="30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sz="1100" b="1" dirty="0">
                        <a:effectLst/>
                      </a:endParaRPr>
                    </a:p>
                  </a:txBody>
                  <a:tcPr marL="61220" marR="127541" marT="30610" marB="30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sz="1100" b="1" dirty="0">
                        <a:effectLst/>
                      </a:endParaRPr>
                    </a:p>
                  </a:txBody>
                  <a:tcPr marL="61220" marR="127541" marT="30610" marB="30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sz="1100" b="1">
                        <a:effectLst/>
                      </a:endParaRPr>
                    </a:p>
                  </a:txBody>
                  <a:tcPr marL="61220" marR="127541" marT="30610" marB="30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sz="1100" b="1">
                        <a:effectLst/>
                      </a:endParaRPr>
                    </a:p>
                  </a:txBody>
                  <a:tcPr marL="61220" marR="127541" marT="30610" marB="30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sz="1100" b="1" dirty="0">
                        <a:effectLst/>
                      </a:endParaRPr>
                    </a:p>
                  </a:txBody>
                  <a:tcPr marL="61220" marR="127541" marT="30610" marB="306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43579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39CC219-227F-2E1E-14D0-957034D7016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47010" y="263027"/>
          <a:ext cx="9897980" cy="5573077"/>
        </p:xfrm>
        <a:graphic>
          <a:graphicData uri="http://schemas.openxmlformats.org/drawingml/2006/table">
            <a:tbl>
              <a:tblPr firstRow="1" firstCol="1">
                <a:tableStyleId>{8799B23B-EC83-4686-B30A-512413B5E67A}</a:tableStyleId>
              </a:tblPr>
              <a:tblGrid>
                <a:gridCol w="2502801">
                  <a:extLst>
                    <a:ext uri="{9D8B030D-6E8A-4147-A177-3AD203B41FA5}">
                      <a16:colId xmlns:a16="http://schemas.microsoft.com/office/drawing/2014/main" val="1417654147"/>
                    </a:ext>
                  </a:extLst>
                </a:gridCol>
                <a:gridCol w="1932702">
                  <a:extLst>
                    <a:ext uri="{9D8B030D-6E8A-4147-A177-3AD203B41FA5}">
                      <a16:colId xmlns:a16="http://schemas.microsoft.com/office/drawing/2014/main" val="1041022436"/>
                    </a:ext>
                  </a:extLst>
                </a:gridCol>
                <a:gridCol w="1932702">
                  <a:extLst>
                    <a:ext uri="{9D8B030D-6E8A-4147-A177-3AD203B41FA5}">
                      <a16:colId xmlns:a16="http://schemas.microsoft.com/office/drawing/2014/main" val="3782086477"/>
                    </a:ext>
                  </a:extLst>
                </a:gridCol>
                <a:gridCol w="1707601">
                  <a:extLst>
                    <a:ext uri="{9D8B030D-6E8A-4147-A177-3AD203B41FA5}">
                      <a16:colId xmlns:a16="http://schemas.microsoft.com/office/drawing/2014/main" val="3434566234"/>
                    </a:ext>
                  </a:extLst>
                </a:gridCol>
                <a:gridCol w="1822174">
                  <a:extLst>
                    <a:ext uri="{9D8B030D-6E8A-4147-A177-3AD203B41FA5}">
                      <a16:colId xmlns:a16="http://schemas.microsoft.com/office/drawing/2014/main" val="395686907"/>
                    </a:ext>
                  </a:extLst>
                </a:gridCol>
              </a:tblGrid>
              <a:tr h="965969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200" b="1" dirty="0">
                          <a:effectLst/>
                        </a:rPr>
                        <a:t>Specialty</a:t>
                      </a:r>
                    </a:p>
                  </a:txBody>
                  <a:tcPr marL="61220" marR="127541" marT="30610" marB="30610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200" b="1" dirty="0">
                          <a:effectLst/>
                        </a:rPr>
                        <a:t>Mean number of abstracts, presentations, and publications, US Senior (Matched)</a:t>
                      </a:r>
                    </a:p>
                  </a:txBody>
                  <a:tcPr marL="61220" marR="127541" marT="30610" marB="30610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200" b="1" dirty="0">
                          <a:effectLst/>
                        </a:rPr>
                        <a:t>Mean number of abstracts, presentations, and publications, US Senior (Unmatched)</a:t>
                      </a:r>
                    </a:p>
                  </a:txBody>
                  <a:tcPr marL="61220" marR="127541" marT="30610" marB="30610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200" b="1">
                          <a:effectLst/>
                        </a:rPr>
                        <a:t>Mean number of research experiences, US Senior (Matched)</a:t>
                      </a:r>
                    </a:p>
                  </a:txBody>
                  <a:tcPr marL="61220" marR="127541" marT="30610" marB="30610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200" b="1" dirty="0">
                          <a:effectLst/>
                        </a:rPr>
                        <a:t>Mean number of research experiences, US Senior (Unmatched)</a:t>
                      </a:r>
                    </a:p>
                  </a:txBody>
                  <a:tcPr marL="61220" marR="127541" marT="30610" marB="30610" anchor="ctr"/>
                </a:tc>
                <a:extLst>
                  <a:ext uri="{0D108BD9-81ED-4DB2-BD59-A6C34878D82A}">
                    <a16:rowId xmlns:a16="http://schemas.microsoft.com/office/drawing/2014/main" val="398868339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Anesthesiology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6.6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4.4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3.7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3.1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2063816706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Child Neurology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7.4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2.0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3.8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2.0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4036578416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Dermatology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20.9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15.7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7.2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6.1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1247871606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Diagnostic Radiology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8.0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7.2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4.6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3.8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1451929521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Emergency Medicine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5.1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2.7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3.2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2.0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2159388930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Family Medicine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4.1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2.6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2.4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1.9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4107747304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General Surgery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8.6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5.3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4.7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4.0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1353772731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Internal Medicine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6.9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3.5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3.6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2.8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2634193378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Internal Medicine/Pediatrics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6.5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5.5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3.5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2.8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1530457083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Interventional Radiology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12.2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7.2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5.5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3.8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2922463092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Neurological Surgery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25.5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11.7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6.6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5.9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3232721437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Neurology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7.8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7.6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3.9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3.8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3112223489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Obstetrics and Gynecology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6.8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5.0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4.4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3.6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3736781467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Orthopaedic Surgery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16.5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12.1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6.6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5.4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2770524163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Otolaryngology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17.2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11.0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7.3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6.5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2593206466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Pathology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8.5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1.7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3.4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3.0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3268866263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Pediatrics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5.6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5.9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3.2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2.4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1603644436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Physical Medicine and Rehabilitation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6.2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3.9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3.6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3.0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2510551921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Plastic Surgery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28.4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13.8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6.1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5.9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1347021019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Psychiatry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6.2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4.2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3.4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2.8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4230904259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Radiation Oncology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13.3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>
                        <a:effectLst/>
                      </a:endParaRP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4.5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>
                        <a:effectLst/>
                      </a:endParaRP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4246501548"/>
                  </a:ext>
                </a:extLst>
              </a:tr>
              <a:tr h="20887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Vascular Surgery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12.4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11.3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6.3</a:t>
                      </a:r>
                    </a:p>
                  </a:txBody>
                  <a:tcPr marL="26534" marR="26534" marT="13267" marB="1326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3.8</a:t>
                      </a:r>
                    </a:p>
                  </a:txBody>
                  <a:tcPr marL="26534" marR="26534" marT="13267" marB="13267"/>
                </a:tc>
                <a:extLst>
                  <a:ext uri="{0D108BD9-81ED-4DB2-BD59-A6C34878D82A}">
                    <a16:rowId xmlns:a16="http://schemas.microsoft.com/office/drawing/2014/main" val="304675582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D819D2D-6C91-74D9-A138-C567784C63D2}"/>
              </a:ext>
            </a:extLst>
          </p:cNvPr>
          <p:cNvSpPr txBox="1"/>
          <p:nvPr/>
        </p:nvSpPr>
        <p:spPr>
          <a:xfrm>
            <a:off x="2903622" y="6237078"/>
            <a:ext cx="7210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Data: 2022 Charting Outcomes in the Match reports (https://www.nrmp.org/match-data-analytics/residency-data-reports/)</a:t>
            </a:r>
          </a:p>
        </p:txBody>
      </p:sp>
    </p:spTree>
    <p:extLst>
      <p:ext uri="{BB962C8B-B14F-4D97-AF65-F5344CB8AC3E}">
        <p14:creationId xmlns:p14="http://schemas.microsoft.com/office/powerpoint/2010/main" val="39367441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7"/>
  <p:tag name="TPFULLVERSION" val="7.5.3.2"/>
  <p:tag name="PPTVERSION" val="14"/>
  <p:tag name="TPOS" val="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47842</TotalTime>
  <Pages>24</Pages>
  <Words>3221</Words>
  <Application>Microsoft Office PowerPoint</Application>
  <PresentationFormat>Widescreen</PresentationFormat>
  <Paragraphs>536</Paragraphs>
  <Slides>76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MS PGothic</vt:lpstr>
      <vt:lpstr>Arial</vt:lpstr>
      <vt:lpstr>Calibri</vt:lpstr>
      <vt:lpstr>Calibri Light</vt:lpstr>
      <vt:lpstr>Constantia</vt:lpstr>
      <vt:lpstr>Helvetica</vt:lpstr>
      <vt:lpstr>Nirmala UI</vt:lpstr>
      <vt:lpstr>Office Theme</vt:lpstr>
      <vt:lpstr>PowerPoint Presentation</vt:lpstr>
      <vt:lpstr>Research &amp; Scholarly Innovation</vt:lpstr>
      <vt:lpstr>Learning Objectives</vt:lpstr>
      <vt:lpstr>What is research?</vt:lpstr>
      <vt:lpstr>PowerPoint Presentation</vt:lpstr>
      <vt:lpstr>PowerPoint Presentation</vt:lpstr>
      <vt:lpstr>PowerPoint Presentation</vt:lpstr>
      <vt:lpstr>Elevate RVU Research</vt:lpstr>
      <vt:lpstr>PowerPoint Presentation</vt:lpstr>
      <vt:lpstr>Overall Process</vt:lpstr>
      <vt:lpstr>Find A Problem YOU Care About Ask yourself the following:</vt:lpstr>
      <vt:lpstr>Finding a topic</vt:lpstr>
      <vt:lpstr>Finding a topic</vt:lpstr>
      <vt:lpstr>Define your question/hypothesis</vt:lpstr>
      <vt:lpstr>Assess your Question and Experimental Design</vt:lpstr>
      <vt:lpstr>Assess your Question and Experimental Design</vt:lpstr>
      <vt:lpstr>Types of Experimental Designs</vt:lpstr>
      <vt:lpstr>Types of Research Designs</vt:lpstr>
      <vt:lpstr>Levels of Evidence – Not all research is created equal</vt:lpstr>
      <vt:lpstr>Basic Principles</vt:lpstr>
      <vt:lpstr>Replication</vt:lpstr>
      <vt:lpstr>Comparison/Control</vt:lpstr>
      <vt:lpstr>Experimental Designs</vt:lpstr>
      <vt:lpstr>Randomized Controlled Trial</vt:lpstr>
      <vt:lpstr>Randomization</vt:lpstr>
      <vt:lpstr>Stratification</vt:lpstr>
      <vt:lpstr>Bad Design or good design?</vt:lpstr>
      <vt:lpstr>Nonequivalent Pretest post test design</vt:lpstr>
      <vt:lpstr>Interrupted Time Series Design</vt:lpstr>
      <vt:lpstr>Pretest posttest Design</vt:lpstr>
      <vt:lpstr>Factorial Design</vt:lpstr>
      <vt:lpstr>Crossover Design</vt:lpstr>
      <vt:lpstr>Observational Designs</vt:lpstr>
      <vt:lpstr>Prospective Cohort Design</vt:lpstr>
      <vt:lpstr>Retrospective Cohort study</vt:lpstr>
      <vt:lpstr>Case Control Study Design</vt:lpstr>
      <vt:lpstr>How to decide what kind of study?</vt:lpstr>
      <vt:lpstr>Cross-sectional Study Design</vt:lpstr>
      <vt:lpstr>Ecological Study Design</vt:lpstr>
      <vt:lpstr>Descriptive Designs</vt:lpstr>
      <vt:lpstr>Case Reports/Case Series – Technically not Research</vt:lpstr>
      <vt:lpstr>Descriptive Surveys</vt:lpstr>
      <vt:lpstr>Qualitative studies</vt:lpstr>
      <vt:lpstr>Analytical Designs</vt:lpstr>
      <vt:lpstr>Correlational Study Design</vt:lpstr>
      <vt:lpstr>Regression Analysis</vt:lpstr>
      <vt:lpstr>Review Designs</vt:lpstr>
      <vt:lpstr>PowerPoint Presentation</vt:lpstr>
      <vt:lpstr>Different Types of Reviews</vt:lpstr>
      <vt:lpstr>Mixed Methods Designs</vt:lpstr>
      <vt:lpstr>Comparison of Mixed Methods Designs</vt:lpstr>
      <vt:lpstr>Developmental Designs</vt:lpstr>
      <vt:lpstr>Comparison of Developmental Designs</vt:lpstr>
      <vt:lpstr>Longitudinal Study Design</vt:lpstr>
      <vt:lpstr>Cross-sequential Study Design</vt:lpstr>
      <vt:lpstr>How to decide what kind of study?</vt:lpstr>
      <vt:lpstr>Time can help you decide the proper design</vt:lpstr>
      <vt:lpstr>Find Resources</vt:lpstr>
      <vt:lpstr>List of RVU Resources for Research</vt:lpstr>
      <vt:lpstr>MyVista</vt:lpstr>
      <vt:lpstr>Characteristics of a good Mentor</vt:lpstr>
      <vt:lpstr>This is a partnership</vt:lpstr>
      <vt:lpstr>PowerPoint Presentation</vt:lpstr>
      <vt:lpstr>PowerPoint Presentation</vt:lpstr>
      <vt:lpstr>You are well on your way… enjoy the journey</vt:lpstr>
      <vt:lpstr>RVU Research Process</vt:lpstr>
      <vt:lpstr>So, what kinds of research is most accessible/successful at RVU?</vt:lpstr>
      <vt:lpstr>PowerPoint Presentation</vt:lpstr>
      <vt:lpstr>RVU Research Hub and Marketplace</vt:lpstr>
      <vt:lpstr>How to login</vt:lpstr>
      <vt:lpstr>Are you a student, faculty, or staff?</vt:lpstr>
      <vt:lpstr>Get registered in the system</vt:lpstr>
      <vt:lpstr>Register your interests</vt:lpstr>
      <vt:lpstr>Get registered in the system</vt:lpstr>
      <vt:lpstr>Get registered in the system</vt:lpstr>
      <vt:lpstr>Using the Research Marketplace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1</dc:title>
  <dc:subject>Biochemistry by Mary Campbell</dc:subject>
  <dc:creator>Bill Brown</dc:creator>
  <dc:description>Draft from 2/e</dc:description>
  <cp:lastModifiedBy>Amanda Brooks, PhD</cp:lastModifiedBy>
  <cp:revision>555</cp:revision>
  <cp:lastPrinted>2017-06-06T17:05:35Z</cp:lastPrinted>
  <dcterms:created xsi:type="dcterms:W3CDTF">2015-02-05T23:52:26Z</dcterms:created>
  <dcterms:modified xsi:type="dcterms:W3CDTF">2024-08-20T06:30:27Z</dcterms:modified>
</cp:coreProperties>
</file>