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3" r:id="rId3"/>
    <p:sldId id="264" r:id="rId4"/>
    <p:sldId id="275" r:id="rId5"/>
    <p:sldId id="301" r:id="rId6"/>
    <p:sldId id="300" r:id="rId7"/>
    <p:sldId id="302" r:id="rId8"/>
    <p:sldId id="298" r:id="rId9"/>
    <p:sldId id="276" r:id="rId10"/>
    <p:sldId id="303" r:id="rId11"/>
    <p:sldId id="295" r:id="rId12"/>
    <p:sldId id="299" r:id="rId13"/>
    <p:sldId id="304" r:id="rId14"/>
    <p:sldId id="291" r:id="rId15"/>
    <p:sldId id="294" r:id="rId16"/>
    <p:sldId id="256" r:id="rId17"/>
    <p:sldId id="257" r:id="rId18"/>
    <p:sldId id="258" r:id="rId19"/>
    <p:sldId id="259" r:id="rId20"/>
    <p:sldId id="260" r:id="rId21"/>
    <p:sldId id="262" r:id="rId22"/>
    <p:sldId id="263" r:id="rId23"/>
    <p:sldId id="261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5208" autoAdjust="0"/>
  </p:normalViewPr>
  <p:slideViewPr>
    <p:cSldViewPr snapToGrid="0">
      <p:cViewPr>
        <p:scale>
          <a:sx n="120" d="100"/>
          <a:sy n="120" d="100"/>
        </p:scale>
        <p:origin x="-75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yvista.integrify.com/workflow/actions/report/b175fb40-32f6-4d83-a9c5-7ebd8381dcd8?name=%7Boptions.name%7D" TargetMode="External"/><Relationship Id="rId1" Type="http://schemas.openxmlformats.org/officeDocument/2006/relationships/hyperlink" Target="https://rockyvista.integrify.com/workflow/actions/request/8a90a9c3-42fe-4317-83c9-b8b9e2b6dc57?recipientTaskSid=ff89e8db-09f2-4ed0-93f8-f5b9e2b6dc2b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21ab9522-35a5-4967-b4a1-d826e5b6dc16?recipientTaskSid=f59f593f-5b30-43f7-a065-0e27e5b6dcc3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16c4527d-4374-466b-8420-3ea5e5b6dc60?recipientTaskSid=fde03eaf-6a7e-4535-8c25-92a5e5b6dc8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yvista.integrify.com/workflow/actions/report/b175fb40-32f6-4d83-a9c5-7ebd8381dcd8?name=%7Boptions.name%7D" TargetMode="External"/><Relationship Id="rId1" Type="http://schemas.openxmlformats.org/officeDocument/2006/relationships/hyperlink" Target="https://rockyvista.integrify.com/workflow/actions/request/8a90a9c3-42fe-4317-83c9-b8b9e2b6dc57?recipientTaskSid=ff89e8db-09f2-4ed0-93f8-f5b9e2b6dc2b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21ab9522-35a5-4967-b4a1-d826e5b6dc16?recipientTaskSid=f59f593f-5b30-43f7-a065-0e27e5b6dcc3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16c4527d-4374-466b-8420-3ea5e5b6dc60?recipientTaskSid=fde03eaf-6a7e-4535-8c25-92a5e5b6dc8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3349E-6B30-4DC2-8309-4201B2DE8AA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82174B9-DB35-4A2B-80B6-50DE37A44A90}">
      <dgm:prSet phldrT="[Text]"/>
      <dgm:spPr/>
      <dgm:t>
        <a:bodyPr/>
        <a:lstStyle/>
        <a:p>
          <a:r>
            <a:rPr lang="en-US" dirty="0"/>
            <a:t>Faculty Guided/</a:t>
          </a:r>
          <a:r>
            <a:rPr lang="en-US" b="1" dirty="0"/>
            <a:t>Student Centered </a:t>
          </a:r>
          <a:r>
            <a:rPr lang="en-US" dirty="0"/>
            <a:t>Research Process</a:t>
          </a:r>
        </a:p>
      </dgm:t>
    </dgm:pt>
    <dgm:pt modelId="{0FD4B158-5133-4CBD-B73A-07E607AEA199}" type="parTrans" cxnId="{7FF5FAD3-FC11-47B3-9FED-1135E597F79D}">
      <dgm:prSet/>
      <dgm:spPr/>
      <dgm:t>
        <a:bodyPr/>
        <a:lstStyle/>
        <a:p>
          <a:endParaRPr lang="en-US"/>
        </a:p>
      </dgm:t>
    </dgm:pt>
    <dgm:pt modelId="{A762FFEB-9F73-4563-96A9-0FC6715F6BB3}" type="sibTrans" cxnId="{7FF5FAD3-FC11-47B3-9FED-1135E597F79D}">
      <dgm:prSet/>
      <dgm:spPr/>
      <dgm:t>
        <a:bodyPr/>
        <a:lstStyle/>
        <a:p>
          <a:endParaRPr lang="en-US"/>
        </a:p>
      </dgm:t>
    </dgm:pt>
    <dgm:pt modelId="{ECAA56FB-0882-4321-9051-0ABC51A13FDF}">
      <dgm:prSet/>
      <dgm:spPr/>
      <dgm:t>
        <a:bodyPr/>
        <a:lstStyle/>
        <a:p>
          <a:r>
            <a:rPr lang="en-US" dirty="0"/>
            <a:t>Research should be FUN or you’re doing it wrong</a:t>
          </a:r>
        </a:p>
      </dgm:t>
    </dgm:pt>
    <dgm:pt modelId="{8C79FE7A-A447-4834-A125-65F6F701ED20}" type="parTrans" cxnId="{2A00DCFE-E203-4853-9389-E87984B84AB0}">
      <dgm:prSet/>
      <dgm:spPr/>
      <dgm:t>
        <a:bodyPr/>
        <a:lstStyle/>
        <a:p>
          <a:endParaRPr lang="en-US"/>
        </a:p>
      </dgm:t>
    </dgm:pt>
    <dgm:pt modelId="{3A08897E-769C-41B5-BC69-5D77F32A61F8}" type="sibTrans" cxnId="{2A00DCFE-E203-4853-9389-E87984B84AB0}">
      <dgm:prSet/>
      <dgm:spPr/>
      <dgm:t>
        <a:bodyPr/>
        <a:lstStyle/>
        <a:p>
          <a:endParaRPr lang="en-US"/>
        </a:p>
      </dgm:t>
    </dgm:pt>
    <dgm:pt modelId="{F44C2F2B-A906-4D09-91E2-31F0CAA38226}">
      <dgm:prSet/>
      <dgm:spPr/>
      <dgm:t>
        <a:bodyPr/>
        <a:lstStyle/>
        <a:p>
          <a:r>
            <a:rPr lang="en-US"/>
            <a:t>The secret to success FAIL FASTER</a:t>
          </a:r>
          <a:endParaRPr lang="en-US" dirty="0"/>
        </a:p>
      </dgm:t>
    </dgm:pt>
    <dgm:pt modelId="{922FFA9D-E287-4A12-AA3D-64608BC9AC2E}" type="parTrans" cxnId="{92D01EF6-0D3A-482C-8686-8009623462AF}">
      <dgm:prSet/>
      <dgm:spPr/>
      <dgm:t>
        <a:bodyPr/>
        <a:lstStyle/>
        <a:p>
          <a:endParaRPr lang="en-US"/>
        </a:p>
      </dgm:t>
    </dgm:pt>
    <dgm:pt modelId="{9F0246F0-0A47-4C66-ACEB-6F10368665D9}" type="sibTrans" cxnId="{92D01EF6-0D3A-482C-8686-8009623462AF}">
      <dgm:prSet/>
      <dgm:spPr/>
      <dgm:t>
        <a:bodyPr/>
        <a:lstStyle/>
        <a:p>
          <a:endParaRPr lang="en-US"/>
        </a:p>
      </dgm:t>
    </dgm:pt>
    <dgm:pt modelId="{43AF8D6E-37F1-4C67-A35D-BE2F1C8D1FFE}">
      <dgm:prSet/>
      <dgm:spPr/>
      <dgm:t>
        <a:bodyPr/>
        <a:lstStyle/>
        <a:p>
          <a:r>
            <a:rPr lang="en-US" dirty="0"/>
            <a:t>Just start!</a:t>
          </a:r>
        </a:p>
      </dgm:t>
    </dgm:pt>
    <dgm:pt modelId="{29CE2F07-EDE8-4E96-BC9A-8B2F115F29B7}" type="parTrans" cxnId="{BB318416-52B2-4309-9CAA-E125BFDD6C17}">
      <dgm:prSet/>
      <dgm:spPr/>
      <dgm:t>
        <a:bodyPr/>
        <a:lstStyle/>
        <a:p>
          <a:endParaRPr lang="en-US"/>
        </a:p>
      </dgm:t>
    </dgm:pt>
    <dgm:pt modelId="{ACEBAC42-D4B2-460E-BFE4-0E9EF41D304E}" type="sibTrans" cxnId="{BB318416-52B2-4309-9CAA-E125BFDD6C17}">
      <dgm:prSet/>
      <dgm:spPr/>
      <dgm:t>
        <a:bodyPr/>
        <a:lstStyle/>
        <a:p>
          <a:endParaRPr lang="en-US"/>
        </a:p>
      </dgm:t>
    </dgm:pt>
    <dgm:pt modelId="{EDEF0E75-2AD6-4C3E-B7E4-9F9949D34652}">
      <dgm:prSet/>
      <dgm:spPr/>
      <dgm:t>
        <a:bodyPr/>
        <a:lstStyle/>
        <a:p>
          <a:r>
            <a:rPr lang="en-US" dirty="0"/>
            <a:t>You are not alone</a:t>
          </a:r>
        </a:p>
      </dgm:t>
    </dgm:pt>
    <dgm:pt modelId="{D3E67C6A-964F-4A3D-B279-D5C1DF2CFB9B}" type="parTrans" cxnId="{9E0D4814-D2F1-4B58-B038-A19241D0C4FD}">
      <dgm:prSet/>
      <dgm:spPr/>
      <dgm:t>
        <a:bodyPr/>
        <a:lstStyle/>
        <a:p>
          <a:endParaRPr lang="en-US"/>
        </a:p>
      </dgm:t>
    </dgm:pt>
    <dgm:pt modelId="{DA235452-B84F-4AC9-965F-0E412471BD13}" type="sibTrans" cxnId="{9E0D4814-D2F1-4B58-B038-A19241D0C4FD}">
      <dgm:prSet/>
      <dgm:spPr/>
      <dgm:t>
        <a:bodyPr/>
        <a:lstStyle/>
        <a:p>
          <a:endParaRPr lang="en-US"/>
        </a:p>
      </dgm:t>
    </dgm:pt>
    <dgm:pt modelId="{62BCE8D7-1D8B-4273-ADBA-3B499A96B71F}" type="pres">
      <dgm:prSet presAssocID="{6433349E-6B30-4DC2-8309-4201B2DE8AA9}" presName="linear" presStyleCnt="0">
        <dgm:presLayoutVars>
          <dgm:dir/>
          <dgm:animLvl val="lvl"/>
          <dgm:resizeHandles val="exact"/>
        </dgm:presLayoutVars>
      </dgm:prSet>
      <dgm:spPr/>
    </dgm:pt>
    <dgm:pt modelId="{6299EEFE-B7D4-445B-A527-00BF4EF66516}" type="pres">
      <dgm:prSet presAssocID="{282174B9-DB35-4A2B-80B6-50DE37A44A90}" presName="parentLin" presStyleCnt="0"/>
      <dgm:spPr/>
    </dgm:pt>
    <dgm:pt modelId="{106F653E-2A55-419A-A32F-37361FACE7AD}" type="pres">
      <dgm:prSet presAssocID="{282174B9-DB35-4A2B-80B6-50DE37A44A90}" presName="parentLeftMargin" presStyleLbl="node1" presStyleIdx="0" presStyleCnt="5"/>
      <dgm:spPr/>
    </dgm:pt>
    <dgm:pt modelId="{5B83ABF9-44F2-45D3-B81B-DF657C71F6CC}" type="pres">
      <dgm:prSet presAssocID="{282174B9-DB35-4A2B-80B6-50DE37A44A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7F0DD1-893B-42E3-9351-F9D91B0F38FF}" type="pres">
      <dgm:prSet presAssocID="{282174B9-DB35-4A2B-80B6-50DE37A44A90}" presName="negativeSpace" presStyleCnt="0"/>
      <dgm:spPr/>
    </dgm:pt>
    <dgm:pt modelId="{E96CBD81-03DC-4443-BF47-FCC23C86F7D1}" type="pres">
      <dgm:prSet presAssocID="{282174B9-DB35-4A2B-80B6-50DE37A44A90}" presName="childText" presStyleLbl="conFgAcc1" presStyleIdx="0" presStyleCnt="5">
        <dgm:presLayoutVars>
          <dgm:bulletEnabled val="1"/>
        </dgm:presLayoutVars>
      </dgm:prSet>
      <dgm:spPr/>
    </dgm:pt>
    <dgm:pt modelId="{1C5D0F5D-C3AF-4D15-8177-10BB074E91EB}" type="pres">
      <dgm:prSet presAssocID="{A762FFEB-9F73-4563-96A9-0FC6715F6BB3}" presName="spaceBetweenRectangles" presStyleCnt="0"/>
      <dgm:spPr/>
    </dgm:pt>
    <dgm:pt modelId="{4FFA0A02-168D-453B-BF24-FD446949F184}" type="pres">
      <dgm:prSet presAssocID="{ECAA56FB-0882-4321-9051-0ABC51A13FDF}" presName="parentLin" presStyleCnt="0"/>
      <dgm:spPr/>
    </dgm:pt>
    <dgm:pt modelId="{7E99758C-AAAA-4863-89F0-3AD72EE6981E}" type="pres">
      <dgm:prSet presAssocID="{ECAA56FB-0882-4321-9051-0ABC51A13FDF}" presName="parentLeftMargin" presStyleLbl="node1" presStyleIdx="0" presStyleCnt="5"/>
      <dgm:spPr/>
    </dgm:pt>
    <dgm:pt modelId="{00FB3669-C3C6-4686-A14D-F7AC28E4B3A7}" type="pres">
      <dgm:prSet presAssocID="{ECAA56FB-0882-4321-9051-0ABC51A13F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A05603-5822-428C-83BF-DDBADF4BB2B9}" type="pres">
      <dgm:prSet presAssocID="{ECAA56FB-0882-4321-9051-0ABC51A13FDF}" presName="negativeSpace" presStyleCnt="0"/>
      <dgm:spPr/>
    </dgm:pt>
    <dgm:pt modelId="{B08D0DCB-05B1-4C10-ADB5-01A57450E1C0}" type="pres">
      <dgm:prSet presAssocID="{ECAA56FB-0882-4321-9051-0ABC51A13FDF}" presName="childText" presStyleLbl="conFgAcc1" presStyleIdx="1" presStyleCnt="5">
        <dgm:presLayoutVars>
          <dgm:bulletEnabled val="1"/>
        </dgm:presLayoutVars>
      </dgm:prSet>
      <dgm:spPr/>
    </dgm:pt>
    <dgm:pt modelId="{8D67922E-A42E-4DE9-AD3C-23749CF5EF38}" type="pres">
      <dgm:prSet presAssocID="{3A08897E-769C-41B5-BC69-5D77F32A61F8}" presName="spaceBetweenRectangles" presStyleCnt="0"/>
      <dgm:spPr/>
    </dgm:pt>
    <dgm:pt modelId="{21C9F9F9-E6BA-4270-BCB5-CAF66D959C3A}" type="pres">
      <dgm:prSet presAssocID="{EDEF0E75-2AD6-4C3E-B7E4-9F9949D34652}" presName="parentLin" presStyleCnt="0"/>
      <dgm:spPr/>
    </dgm:pt>
    <dgm:pt modelId="{FDB63B02-A0CB-4207-99C5-94E32A80E504}" type="pres">
      <dgm:prSet presAssocID="{EDEF0E75-2AD6-4C3E-B7E4-9F9949D34652}" presName="parentLeftMargin" presStyleLbl="node1" presStyleIdx="1" presStyleCnt="5"/>
      <dgm:spPr/>
    </dgm:pt>
    <dgm:pt modelId="{D3976120-C373-42EC-99B9-BF929A8FEB83}" type="pres">
      <dgm:prSet presAssocID="{EDEF0E75-2AD6-4C3E-B7E4-9F9949D346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FD1659-A7C1-41E4-8D71-CF9B0F658919}" type="pres">
      <dgm:prSet presAssocID="{EDEF0E75-2AD6-4C3E-B7E4-9F9949D34652}" presName="negativeSpace" presStyleCnt="0"/>
      <dgm:spPr/>
    </dgm:pt>
    <dgm:pt modelId="{E71315B8-318E-487F-96C6-0B8B6C0613B4}" type="pres">
      <dgm:prSet presAssocID="{EDEF0E75-2AD6-4C3E-B7E4-9F9949D34652}" presName="childText" presStyleLbl="conFgAcc1" presStyleIdx="2" presStyleCnt="5">
        <dgm:presLayoutVars>
          <dgm:bulletEnabled val="1"/>
        </dgm:presLayoutVars>
      </dgm:prSet>
      <dgm:spPr/>
    </dgm:pt>
    <dgm:pt modelId="{33A8D56A-C47C-4B19-A48A-AFA5AC6B46B7}" type="pres">
      <dgm:prSet presAssocID="{DA235452-B84F-4AC9-965F-0E412471BD13}" presName="spaceBetweenRectangles" presStyleCnt="0"/>
      <dgm:spPr/>
    </dgm:pt>
    <dgm:pt modelId="{87E06CDB-0D82-48DD-96A6-8FAC759982A8}" type="pres">
      <dgm:prSet presAssocID="{F44C2F2B-A906-4D09-91E2-31F0CAA38226}" presName="parentLin" presStyleCnt="0"/>
      <dgm:spPr/>
    </dgm:pt>
    <dgm:pt modelId="{20848A7C-7766-4504-95F9-E628BDCD256F}" type="pres">
      <dgm:prSet presAssocID="{F44C2F2B-A906-4D09-91E2-31F0CAA38226}" presName="parentLeftMargin" presStyleLbl="node1" presStyleIdx="2" presStyleCnt="5"/>
      <dgm:spPr/>
    </dgm:pt>
    <dgm:pt modelId="{69F5522A-B8ED-422B-8F7B-0E7AB25BF0F8}" type="pres">
      <dgm:prSet presAssocID="{F44C2F2B-A906-4D09-91E2-31F0CAA382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9A1960-B80A-4EB8-BC38-1C89695A17E4}" type="pres">
      <dgm:prSet presAssocID="{F44C2F2B-A906-4D09-91E2-31F0CAA38226}" presName="negativeSpace" presStyleCnt="0"/>
      <dgm:spPr/>
    </dgm:pt>
    <dgm:pt modelId="{36F726C0-ECE3-44EC-927C-77BDC342D648}" type="pres">
      <dgm:prSet presAssocID="{F44C2F2B-A906-4D09-91E2-31F0CAA38226}" presName="childText" presStyleLbl="conFgAcc1" presStyleIdx="3" presStyleCnt="5">
        <dgm:presLayoutVars>
          <dgm:bulletEnabled val="1"/>
        </dgm:presLayoutVars>
      </dgm:prSet>
      <dgm:spPr/>
    </dgm:pt>
    <dgm:pt modelId="{902C8641-E689-478B-9F28-3CA2DE8D92CF}" type="pres">
      <dgm:prSet presAssocID="{9F0246F0-0A47-4C66-ACEB-6F10368665D9}" presName="spaceBetweenRectangles" presStyleCnt="0"/>
      <dgm:spPr/>
    </dgm:pt>
    <dgm:pt modelId="{E8F15805-3142-4B73-BA45-82CC045BD423}" type="pres">
      <dgm:prSet presAssocID="{43AF8D6E-37F1-4C67-A35D-BE2F1C8D1FFE}" presName="parentLin" presStyleCnt="0"/>
      <dgm:spPr/>
    </dgm:pt>
    <dgm:pt modelId="{4F246A9E-6AB4-4988-9DFA-B161A7334D8D}" type="pres">
      <dgm:prSet presAssocID="{43AF8D6E-37F1-4C67-A35D-BE2F1C8D1FFE}" presName="parentLeftMargin" presStyleLbl="node1" presStyleIdx="3" presStyleCnt="5"/>
      <dgm:spPr/>
    </dgm:pt>
    <dgm:pt modelId="{3E9B02E3-5AC3-4B45-90AB-753A03F5947C}" type="pres">
      <dgm:prSet presAssocID="{43AF8D6E-37F1-4C67-A35D-BE2F1C8D1FF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360D756-9FEA-4C14-9092-F6D4970BE6F8}" type="pres">
      <dgm:prSet presAssocID="{43AF8D6E-37F1-4C67-A35D-BE2F1C8D1FFE}" presName="negativeSpace" presStyleCnt="0"/>
      <dgm:spPr/>
    </dgm:pt>
    <dgm:pt modelId="{1C60D03D-E806-4E4A-BE3B-094D6F3FC14D}" type="pres">
      <dgm:prSet presAssocID="{43AF8D6E-37F1-4C67-A35D-BE2F1C8D1F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0D4814-D2F1-4B58-B038-A19241D0C4FD}" srcId="{6433349E-6B30-4DC2-8309-4201B2DE8AA9}" destId="{EDEF0E75-2AD6-4C3E-B7E4-9F9949D34652}" srcOrd="2" destOrd="0" parTransId="{D3E67C6A-964F-4A3D-B279-D5C1DF2CFB9B}" sibTransId="{DA235452-B84F-4AC9-965F-0E412471BD13}"/>
    <dgm:cxn modelId="{BB318416-52B2-4309-9CAA-E125BFDD6C17}" srcId="{6433349E-6B30-4DC2-8309-4201B2DE8AA9}" destId="{43AF8D6E-37F1-4C67-A35D-BE2F1C8D1FFE}" srcOrd="4" destOrd="0" parTransId="{29CE2F07-EDE8-4E96-BC9A-8B2F115F29B7}" sibTransId="{ACEBAC42-D4B2-460E-BFE4-0E9EF41D304E}"/>
    <dgm:cxn modelId="{D02F2F17-5694-45D1-A150-0FA27B773E9A}" type="presOf" srcId="{43AF8D6E-37F1-4C67-A35D-BE2F1C8D1FFE}" destId="{4F246A9E-6AB4-4988-9DFA-B161A7334D8D}" srcOrd="0" destOrd="0" presId="urn:microsoft.com/office/officeart/2005/8/layout/list1"/>
    <dgm:cxn modelId="{E280A218-D705-4F12-A116-5DF20DC57B8C}" type="presOf" srcId="{F44C2F2B-A906-4D09-91E2-31F0CAA38226}" destId="{20848A7C-7766-4504-95F9-E628BDCD256F}" srcOrd="0" destOrd="0" presId="urn:microsoft.com/office/officeart/2005/8/layout/list1"/>
    <dgm:cxn modelId="{C751E524-44F2-4478-A1A0-DA81E68DF839}" type="presOf" srcId="{EDEF0E75-2AD6-4C3E-B7E4-9F9949D34652}" destId="{FDB63B02-A0CB-4207-99C5-94E32A80E504}" srcOrd="0" destOrd="0" presId="urn:microsoft.com/office/officeart/2005/8/layout/list1"/>
    <dgm:cxn modelId="{B06F073A-B715-4908-9044-E01D4CBC0F6C}" type="presOf" srcId="{F44C2F2B-A906-4D09-91E2-31F0CAA38226}" destId="{69F5522A-B8ED-422B-8F7B-0E7AB25BF0F8}" srcOrd="1" destOrd="0" presId="urn:microsoft.com/office/officeart/2005/8/layout/list1"/>
    <dgm:cxn modelId="{B5EAA05C-5E8C-475D-BF58-407591D95132}" type="presOf" srcId="{282174B9-DB35-4A2B-80B6-50DE37A44A90}" destId="{106F653E-2A55-419A-A32F-37361FACE7AD}" srcOrd="0" destOrd="0" presId="urn:microsoft.com/office/officeart/2005/8/layout/list1"/>
    <dgm:cxn modelId="{B739DA46-8458-46AB-9478-475AFB29DB96}" type="presOf" srcId="{ECAA56FB-0882-4321-9051-0ABC51A13FDF}" destId="{7E99758C-AAAA-4863-89F0-3AD72EE6981E}" srcOrd="0" destOrd="0" presId="urn:microsoft.com/office/officeart/2005/8/layout/list1"/>
    <dgm:cxn modelId="{56155951-1B5B-4337-AF03-20CB813CE754}" type="presOf" srcId="{ECAA56FB-0882-4321-9051-0ABC51A13FDF}" destId="{00FB3669-C3C6-4686-A14D-F7AC28E4B3A7}" srcOrd="1" destOrd="0" presId="urn:microsoft.com/office/officeart/2005/8/layout/list1"/>
    <dgm:cxn modelId="{BECA5289-96DB-465D-8DF2-A12799A47C3D}" type="presOf" srcId="{EDEF0E75-2AD6-4C3E-B7E4-9F9949D34652}" destId="{D3976120-C373-42EC-99B9-BF929A8FEB83}" srcOrd="1" destOrd="0" presId="urn:microsoft.com/office/officeart/2005/8/layout/list1"/>
    <dgm:cxn modelId="{F9198F94-BF9A-41F5-A22A-3D6B42B6DEEC}" type="presOf" srcId="{6433349E-6B30-4DC2-8309-4201B2DE8AA9}" destId="{62BCE8D7-1D8B-4273-ADBA-3B499A96B71F}" srcOrd="0" destOrd="0" presId="urn:microsoft.com/office/officeart/2005/8/layout/list1"/>
    <dgm:cxn modelId="{AA981FBE-6730-4605-B56D-9016078F4068}" type="presOf" srcId="{43AF8D6E-37F1-4C67-A35D-BE2F1C8D1FFE}" destId="{3E9B02E3-5AC3-4B45-90AB-753A03F5947C}" srcOrd="1" destOrd="0" presId="urn:microsoft.com/office/officeart/2005/8/layout/list1"/>
    <dgm:cxn modelId="{7FF5FAD3-FC11-47B3-9FED-1135E597F79D}" srcId="{6433349E-6B30-4DC2-8309-4201B2DE8AA9}" destId="{282174B9-DB35-4A2B-80B6-50DE37A44A90}" srcOrd="0" destOrd="0" parTransId="{0FD4B158-5133-4CBD-B73A-07E607AEA199}" sibTransId="{A762FFEB-9F73-4563-96A9-0FC6715F6BB3}"/>
    <dgm:cxn modelId="{5FD4D4DB-631E-4493-A047-CBDC9685A185}" type="presOf" srcId="{282174B9-DB35-4A2B-80B6-50DE37A44A90}" destId="{5B83ABF9-44F2-45D3-B81B-DF657C71F6CC}" srcOrd="1" destOrd="0" presId="urn:microsoft.com/office/officeart/2005/8/layout/list1"/>
    <dgm:cxn modelId="{92D01EF6-0D3A-482C-8686-8009623462AF}" srcId="{6433349E-6B30-4DC2-8309-4201B2DE8AA9}" destId="{F44C2F2B-A906-4D09-91E2-31F0CAA38226}" srcOrd="3" destOrd="0" parTransId="{922FFA9D-E287-4A12-AA3D-64608BC9AC2E}" sibTransId="{9F0246F0-0A47-4C66-ACEB-6F10368665D9}"/>
    <dgm:cxn modelId="{2A00DCFE-E203-4853-9389-E87984B84AB0}" srcId="{6433349E-6B30-4DC2-8309-4201B2DE8AA9}" destId="{ECAA56FB-0882-4321-9051-0ABC51A13FDF}" srcOrd="1" destOrd="0" parTransId="{8C79FE7A-A447-4834-A125-65F6F701ED20}" sibTransId="{3A08897E-769C-41B5-BC69-5D77F32A61F8}"/>
    <dgm:cxn modelId="{8B765E81-1DB9-4A0C-87F4-415BFA4E0D5B}" type="presParOf" srcId="{62BCE8D7-1D8B-4273-ADBA-3B499A96B71F}" destId="{6299EEFE-B7D4-445B-A527-00BF4EF66516}" srcOrd="0" destOrd="0" presId="urn:microsoft.com/office/officeart/2005/8/layout/list1"/>
    <dgm:cxn modelId="{D3597238-DF58-4676-9467-8EE9778CBED7}" type="presParOf" srcId="{6299EEFE-B7D4-445B-A527-00BF4EF66516}" destId="{106F653E-2A55-419A-A32F-37361FACE7AD}" srcOrd="0" destOrd="0" presId="urn:microsoft.com/office/officeart/2005/8/layout/list1"/>
    <dgm:cxn modelId="{25605CE4-0227-4C4D-8147-3FDBAE2D778A}" type="presParOf" srcId="{6299EEFE-B7D4-445B-A527-00BF4EF66516}" destId="{5B83ABF9-44F2-45D3-B81B-DF657C71F6CC}" srcOrd="1" destOrd="0" presId="urn:microsoft.com/office/officeart/2005/8/layout/list1"/>
    <dgm:cxn modelId="{0C0C5BD6-89E0-49B8-947E-A6F80A3C935C}" type="presParOf" srcId="{62BCE8D7-1D8B-4273-ADBA-3B499A96B71F}" destId="{C97F0DD1-893B-42E3-9351-F9D91B0F38FF}" srcOrd="1" destOrd="0" presId="urn:microsoft.com/office/officeart/2005/8/layout/list1"/>
    <dgm:cxn modelId="{EF45F59B-56FA-4F8C-92C7-680041667FD8}" type="presParOf" srcId="{62BCE8D7-1D8B-4273-ADBA-3B499A96B71F}" destId="{E96CBD81-03DC-4443-BF47-FCC23C86F7D1}" srcOrd="2" destOrd="0" presId="urn:microsoft.com/office/officeart/2005/8/layout/list1"/>
    <dgm:cxn modelId="{16EC099B-E71A-4D9A-AB75-534D897F99E5}" type="presParOf" srcId="{62BCE8D7-1D8B-4273-ADBA-3B499A96B71F}" destId="{1C5D0F5D-C3AF-4D15-8177-10BB074E91EB}" srcOrd="3" destOrd="0" presId="urn:microsoft.com/office/officeart/2005/8/layout/list1"/>
    <dgm:cxn modelId="{E96472BB-0F32-4807-A290-D95A6223BFD0}" type="presParOf" srcId="{62BCE8D7-1D8B-4273-ADBA-3B499A96B71F}" destId="{4FFA0A02-168D-453B-BF24-FD446949F184}" srcOrd="4" destOrd="0" presId="urn:microsoft.com/office/officeart/2005/8/layout/list1"/>
    <dgm:cxn modelId="{7C322CFD-10BC-405D-9FEA-CC5D597700B8}" type="presParOf" srcId="{4FFA0A02-168D-453B-BF24-FD446949F184}" destId="{7E99758C-AAAA-4863-89F0-3AD72EE6981E}" srcOrd="0" destOrd="0" presId="urn:microsoft.com/office/officeart/2005/8/layout/list1"/>
    <dgm:cxn modelId="{E174775F-23FD-4ED0-A236-EDF8ABA8E963}" type="presParOf" srcId="{4FFA0A02-168D-453B-BF24-FD446949F184}" destId="{00FB3669-C3C6-4686-A14D-F7AC28E4B3A7}" srcOrd="1" destOrd="0" presId="urn:microsoft.com/office/officeart/2005/8/layout/list1"/>
    <dgm:cxn modelId="{C352FD86-E6FD-4820-A0D6-53707CA5C4BC}" type="presParOf" srcId="{62BCE8D7-1D8B-4273-ADBA-3B499A96B71F}" destId="{1DA05603-5822-428C-83BF-DDBADF4BB2B9}" srcOrd="5" destOrd="0" presId="urn:microsoft.com/office/officeart/2005/8/layout/list1"/>
    <dgm:cxn modelId="{8FB8DBC5-A4EA-4B19-B301-6E837F2A0708}" type="presParOf" srcId="{62BCE8D7-1D8B-4273-ADBA-3B499A96B71F}" destId="{B08D0DCB-05B1-4C10-ADB5-01A57450E1C0}" srcOrd="6" destOrd="0" presId="urn:microsoft.com/office/officeart/2005/8/layout/list1"/>
    <dgm:cxn modelId="{9AA23019-3195-4518-9549-272F90323F9D}" type="presParOf" srcId="{62BCE8D7-1D8B-4273-ADBA-3B499A96B71F}" destId="{8D67922E-A42E-4DE9-AD3C-23749CF5EF38}" srcOrd="7" destOrd="0" presId="urn:microsoft.com/office/officeart/2005/8/layout/list1"/>
    <dgm:cxn modelId="{7CE0F4A3-9AEB-407C-90A8-9E8B3D243D67}" type="presParOf" srcId="{62BCE8D7-1D8B-4273-ADBA-3B499A96B71F}" destId="{21C9F9F9-E6BA-4270-BCB5-CAF66D959C3A}" srcOrd="8" destOrd="0" presId="urn:microsoft.com/office/officeart/2005/8/layout/list1"/>
    <dgm:cxn modelId="{53003427-B310-438D-B2D4-C45E70404C06}" type="presParOf" srcId="{21C9F9F9-E6BA-4270-BCB5-CAF66D959C3A}" destId="{FDB63B02-A0CB-4207-99C5-94E32A80E504}" srcOrd="0" destOrd="0" presId="urn:microsoft.com/office/officeart/2005/8/layout/list1"/>
    <dgm:cxn modelId="{41A88F83-34B9-4992-8AF4-1F4511EC2019}" type="presParOf" srcId="{21C9F9F9-E6BA-4270-BCB5-CAF66D959C3A}" destId="{D3976120-C373-42EC-99B9-BF929A8FEB83}" srcOrd="1" destOrd="0" presId="urn:microsoft.com/office/officeart/2005/8/layout/list1"/>
    <dgm:cxn modelId="{C6E4D138-F0BA-4084-95C7-8DE843968625}" type="presParOf" srcId="{62BCE8D7-1D8B-4273-ADBA-3B499A96B71F}" destId="{85FD1659-A7C1-41E4-8D71-CF9B0F658919}" srcOrd="9" destOrd="0" presId="urn:microsoft.com/office/officeart/2005/8/layout/list1"/>
    <dgm:cxn modelId="{7D7E2921-9F83-4444-83E5-1EAC180E437F}" type="presParOf" srcId="{62BCE8D7-1D8B-4273-ADBA-3B499A96B71F}" destId="{E71315B8-318E-487F-96C6-0B8B6C0613B4}" srcOrd="10" destOrd="0" presId="urn:microsoft.com/office/officeart/2005/8/layout/list1"/>
    <dgm:cxn modelId="{144E4639-70E6-4AFB-B5BA-C74C9DE5ACA1}" type="presParOf" srcId="{62BCE8D7-1D8B-4273-ADBA-3B499A96B71F}" destId="{33A8D56A-C47C-4B19-A48A-AFA5AC6B46B7}" srcOrd="11" destOrd="0" presId="urn:microsoft.com/office/officeart/2005/8/layout/list1"/>
    <dgm:cxn modelId="{79A31990-8906-4E03-ADFD-61BAD77A1FBB}" type="presParOf" srcId="{62BCE8D7-1D8B-4273-ADBA-3B499A96B71F}" destId="{87E06CDB-0D82-48DD-96A6-8FAC759982A8}" srcOrd="12" destOrd="0" presId="urn:microsoft.com/office/officeart/2005/8/layout/list1"/>
    <dgm:cxn modelId="{4E480AE9-A674-4737-A48A-6D2CD8C6AA35}" type="presParOf" srcId="{87E06CDB-0D82-48DD-96A6-8FAC759982A8}" destId="{20848A7C-7766-4504-95F9-E628BDCD256F}" srcOrd="0" destOrd="0" presId="urn:microsoft.com/office/officeart/2005/8/layout/list1"/>
    <dgm:cxn modelId="{CB2C320B-215E-4017-8DC9-447419E7FBCC}" type="presParOf" srcId="{87E06CDB-0D82-48DD-96A6-8FAC759982A8}" destId="{69F5522A-B8ED-422B-8F7B-0E7AB25BF0F8}" srcOrd="1" destOrd="0" presId="urn:microsoft.com/office/officeart/2005/8/layout/list1"/>
    <dgm:cxn modelId="{9E8D9A4B-7154-4AA4-9F80-3EA690C65FE6}" type="presParOf" srcId="{62BCE8D7-1D8B-4273-ADBA-3B499A96B71F}" destId="{1F9A1960-B80A-4EB8-BC38-1C89695A17E4}" srcOrd="13" destOrd="0" presId="urn:microsoft.com/office/officeart/2005/8/layout/list1"/>
    <dgm:cxn modelId="{4364E513-4CD5-4D59-B601-B04DC0CE2D8B}" type="presParOf" srcId="{62BCE8D7-1D8B-4273-ADBA-3B499A96B71F}" destId="{36F726C0-ECE3-44EC-927C-77BDC342D648}" srcOrd="14" destOrd="0" presId="urn:microsoft.com/office/officeart/2005/8/layout/list1"/>
    <dgm:cxn modelId="{D15595E0-B166-4AC6-8A16-8D091E504496}" type="presParOf" srcId="{62BCE8D7-1D8B-4273-ADBA-3B499A96B71F}" destId="{902C8641-E689-478B-9F28-3CA2DE8D92CF}" srcOrd="15" destOrd="0" presId="urn:microsoft.com/office/officeart/2005/8/layout/list1"/>
    <dgm:cxn modelId="{2D459320-A937-4E82-98BC-AB7EBB522B2D}" type="presParOf" srcId="{62BCE8D7-1D8B-4273-ADBA-3B499A96B71F}" destId="{E8F15805-3142-4B73-BA45-82CC045BD423}" srcOrd="16" destOrd="0" presId="urn:microsoft.com/office/officeart/2005/8/layout/list1"/>
    <dgm:cxn modelId="{D84440FC-53CE-4575-8CB5-211794F21F83}" type="presParOf" srcId="{E8F15805-3142-4B73-BA45-82CC045BD423}" destId="{4F246A9E-6AB4-4988-9DFA-B161A7334D8D}" srcOrd="0" destOrd="0" presId="urn:microsoft.com/office/officeart/2005/8/layout/list1"/>
    <dgm:cxn modelId="{02E046DB-5CF1-4638-8489-9EFAFFBFE585}" type="presParOf" srcId="{E8F15805-3142-4B73-BA45-82CC045BD423}" destId="{3E9B02E3-5AC3-4B45-90AB-753A03F5947C}" srcOrd="1" destOrd="0" presId="urn:microsoft.com/office/officeart/2005/8/layout/list1"/>
    <dgm:cxn modelId="{EC3ECE7C-658A-48E1-869E-75DCB13099AA}" type="presParOf" srcId="{62BCE8D7-1D8B-4273-ADBA-3B499A96B71F}" destId="{3360D756-9FEA-4C14-9092-F6D4970BE6F8}" srcOrd="17" destOrd="0" presId="urn:microsoft.com/office/officeart/2005/8/layout/list1"/>
    <dgm:cxn modelId="{217C3855-8B36-48FF-829D-2A43FE8F8102}" type="presParOf" srcId="{62BCE8D7-1D8B-4273-ADBA-3B499A96B71F}" destId="{1C60D03D-E806-4E4A-BE3B-094D6F3FC1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97B27-701B-4337-88B3-3312A94AB7F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52C720-C350-4F3E-B322-A30EEF3D11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The importance of research</a:t>
          </a:r>
          <a:endParaRPr lang="en-US" dirty="0"/>
        </a:p>
      </dgm:t>
    </dgm:pt>
    <dgm:pt modelId="{B45BCD35-AB76-425D-90D1-13BFB93642A8}" type="parTrans" cxnId="{F64629B9-A71D-4105-A484-E012F09FF881}">
      <dgm:prSet/>
      <dgm:spPr/>
      <dgm:t>
        <a:bodyPr/>
        <a:lstStyle/>
        <a:p>
          <a:endParaRPr lang="en-US"/>
        </a:p>
      </dgm:t>
    </dgm:pt>
    <dgm:pt modelId="{309B0082-5C10-46A9-B176-63352B35A0C1}" type="sibTrans" cxnId="{F64629B9-A71D-4105-A484-E012F09FF881}">
      <dgm:prSet/>
      <dgm:spPr/>
      <dgm:t>
        <a:bodyPr/>
        <a:lstStyle/>
        <a:p>
          <a:endParaRPr lang="en-US"/>
        </a:p>
      </dgm:t>
    </dgm:pt>
    <dgm:pt modelId="{C6993E37-3A50-4D1B-A3C0-E04086695C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Types of research at RVU</a:t>
          </a:r>
          <a:endParaRPr lang="en-US" dirty="0"/>
        </a:p>
      </dgm:t>
    </dgm:pt>
    <dgm:pt modelId="{738411A5-AECF-476D-8207-5F1A6C9450C9}" type="parTrans" cxnId="{BCA5B24A-F185-489E-B3AD-4E9187FE0E91}">
      <dgm:prSet/>
      <dgm:spPr/>
      <dgm:t>
        <a:bodyPr/>
        <a:lstStyle/>
        <a:p>
          <a:endParaRPr lang="en-US"/>
        </a:p>
      </dgm:t>
    </dgm:pt>
    <dgm:pt modelId="{1ED81777-4D27-455F-8476-D7341C9F0C00}" type="sibTrans" cxnId="{BCA5B24A-F185-489E-B3AD-4E9187FE0E91}">
      <dgm:prSet/>
      <dgm:spPr/>
      <dgm:t>
        <a:bodyPr/>
        <a:lstStyle/>
        <a:p>
          <a:endParaRPr lang="en-US"/>
        </a:p>
      </dgm:t>
    </dgm:pt>
    <dgm:pt modelId="{7EB5DD30-BF7F-4608-9814-B1D922525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Finding existing projects</a:t>
          </a:r>
          <a:endParaRPr lang="en-US"/>
        </a:p>
      </dgm:t>
    </dgm:pt>
    <dgm:pt modelId="{B3F8A8DC-1F14-4F63-A1EF-9E85377358FF}" type="parTrans" cxnId="{31BA840D-9598-477A-BAFD-510ED93F8FEF}">
      <dgm:prSet/>
      <dgm:spPr/>
      <dgm:t>
        <a:bodyPr/>
        <a:lstStyle/>
        <a:p>
          <a:endParaRPr lang="en-US"/>
        </a:p>
      </dgm:t>
    </dgm:pt>
    <dgm:pt modelId="{00B679EA-663D-4855-9F7A-54F8374CCB27}" type="sibTrans" cxnId="{31BA840D-9598-477A-BAFD-510ED93F8FEF}">
      <dgm:prSet/>
      <dgm:spPr/>
      <dgm:t>
        <a:bodyPr/>
        <a:lstStyle/>
        <a:p>
          <a:endParaRPr lang="en-US"/>
        </a:p>
      </dgm:t>
    </dgm:pt>
    <dgm:pt modelId="{95680BC7-A44B-47C9-BC95-E792FA4C2E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Strategic focus areas</a:t>
          </a:r>
        </a:p>
      </dgm:t>
    </dgm:pt>
    <dgm:pt modelId="{E2C6D2B5-9CA8-4CFB-9CB2-CE190D672BC4}" type="parTrans" cxnId="{2336E167-F802-4B75-B186-04C9B6E8AEDE}">
      <dgm:prSet/>
      <dgm:spPr/>
      <dgm:t>
        <a:bodyPr/>
        <a:lstStyle/>
        <a:p>
          <a:endParaRPr lang="en-US"/>
        </a:p>
      </dgm:t>
    </dgm:pt>
    <dgm:pt modelId="{F95B9A12-7603-4EEC-8C81-D46F227E3F35}" type="sibTrans" cxnId="{2336E167-F802-4B75-B186-04C9B6E8AEDE}">
      <dgm:prSet/>
      <dgm:spPr/>
      <dgm:t>
        <a:bodyPr/>
        <a:lstStyle/>
        <a:p>
          <a:endParaRPr lang="en-US"/>
        </a:p>
      </dgm:t>
    </dgm:pt>
    <dgm:pt modelId="{C1EBD792-BAA2-4328-807E-B284E781CBF3}" type="pres">
      <dgm:prSet presAssocID="{9A397B27-701B-4337-88B3-3312A94AB7F4}" presName="root" presStyleCnt="0">
        <dgm:presLayoutVars>
          <dgm:dir/>
          <dgm:resizeHandles val="exact"/>
        </dgm:presLayoutVars>
      </dgm:prSet>
      <dgm:spPr/>
    </dgm:pt>
    <dgm:pt modelId="{E3282802-253B-416E-94AE-4BA2682F9F25}" type="pres">
      <dgm:prSet presAssocID="{8452C720-C350-4F3E-B322-A30EEF3D11D9}" presName="compNode" presStyleCnt="0"/>
      <dgm:spPr/>
    </dgm:pt>
    <dgm:pt modelId="{DCA240CC-0CFD-489A-B55F-A1BA04AEEC0A}" type="pres">
      <dgm:prSet presAssocID="{8452C720-C350-4F3E-B322-A30EEF3D11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B5ACEBE-20CD-4270-B661-80820238BEED}" type="pres">
      <dgm:prSet presAssocID="{8452C720-C350-4F3E-B322-A30EEF3D11D9}" presName="spaceRect" presStyleCnt="0"/>
      <dgm:spPr/>
    </dgm:pt>
    <dgm:pt modelId="{6BFA61DB-6E98-4888-85DA-D7AACC5D6A0C}" type="pres">
      <dgm:prSet presAssocID="{8452C720-C350-4F3E-B322-A30EEF3D11D9}" presName="textRect" presStyleLbl="revTx" presStyleIdx="0" presStyleCnt="4">
        <dgm:presLayoutVars>
          <dgm:chMax val="1"/>
          <dgm:chPref val="1"/>
        </dgm:presLayoutVars>
      </dgm:prSet>
      <dgm:spPr/>
    </dgm:pt>
    <dgm:pt modelId="{6C6ECE06-D158-4ECA-AC83-602482652452}" type="pres">
      <dgm:prSet presAssocID="{309B0082-5C10-46A9-B176-63352B35A0C1}" presName="sibTrans" presStyleCnt="0"/>
      <dgm:spPr/>
    </dgm:pt>
    <dgm:pt modelId="{62997978-120B-4B60-BC08-0847F735F330}" type="pres">
      <dgm:prSet presAssocID="{95680BC7-A44B-47C9-BC95-E792FA4C2E9E}" presName="compNode" presStyleCnt="0"/>
      <dgm:spPr/>
    </dgm:pt>
    <dgm:pt modelId="{3085EE51-3746-4A30-8E12-9F25FB0F22BC}" type="pres">
      <dgm:prSet presAssocID="{95680BC7-A44B-47C9-BC95-E792FA4C2E9E}" presName="iconRect" presStyleLbl="node1" presStyleIdx="1" presStyleCnt="4" custScaleX="130375" custScaleY="133422"/>
      <dgm:spPr>
        <a:blipFill rotWithShape="1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2000" b="-2000"/>
          </a:stretch>
        </a:blipFill>
      </dgm:spPr>
    </dgm:pt>
    <dgm:pt modelId="{F14BF9DD-8158-4CF6-986B-C98887CE5636}" type="pres">
      <dgm:prSet presAssocID="{95680BC7-A44B-47C9-BC95-E792FA4C2E9E}" presName="spaceRect" presStyleCnt="0"/>
      <dgm:spPr/>
    </dgm:pt>
    <dgm:pt modelId="{9A447119-1E17-4F95-BAA0-0A5D55F0B6E6}" type="pres">
      <dgm:prSet presAssocID="{95680BC7-A44B-47C9-BC95-E792FA4C2E9E}" presName="textRect" presStyleLbl="revTx" presStyleIdx="1" presStyleCnt="4">
        <dgm:presLayoutVars>
          <dgm:chMax val="1"/>
          <dgm:chPref val="1"/>
        </dgm:presLayoutVars>
      </dgm:prSet>
      <dgm:spPr/>
    </dgm:pt>
    <dgm:pt modelId="{F292D756-F19D-4260-95AA-3CE4419E47ED}" type="pres">
      <dgm:prSet presAssocID="{F95B9A12-7603-4EEC-8C81-D46F227E3F35}" presName="sibTrans" presStyleCnt="0"/>
      <dgm:spPr/>
    </dgm:pt>
    <dgm:pt modelId="{D5283148-55BE-4E03-88A6-9252C1FC6929}" type="pres">
      <dgm:prSet presAssocID="{C6993E37-3A50-4D1B-A3C0-E04086695C96}" presName="compNode" presStyleCnt="0"/>
      <dgm:spPr/>
    </dgm:pt>
    <dgm:pt modelId="{6FDFD875-917F-4946-8EC7-F9F45E177B51}" type="pres">
      <dgm:prSet presAssocID="{C6993E37-3A50-4D1B-A3C0-E04086695C96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02367BE-888F-434F-B561-1841B40E3A33}" type="pres">
      <dgm:prSet presAssocID="{C6993E37-3A50-4D1B-A3C0-E04086695C96}" presName="spaceRect" presStyleCnt="0"/>
      <dgm:spPr/>
    </dgm:pt>
    <dgm:pt modelId="{869D80EF-64CF-49EA-8472-F468ADCCC84E}" type="pres">
      <dgm:prSet presAssocID="{C6993E37-3A50-4D1B-A3C0-E04086695C96}" presName="textRect" presStyleLbl="revTx" presStyleIdx="2" presStyleCnt="4">
        <dgm:presLayoutVars>
          <dgm:chMax val="1"/>
          <dgm:chPref val="1"/>
        </dgm:presLayoutVars>
      </dgm:prSet>
      <dgm:spPr/>
    </dgm:pt>
    <dgm:pt modelId="{FB1E4919-7266-4052-BC98-051E150770A6}" type="pres">
      <dgm:prSet presAssocID="{1ED81777-4D27-455F-8476-D7341C9F0C00}" presName="sibTrans" presStyleCnt="0"/>
      <dgm:spPr/>
    </dgm:pt>
    <dgm:pt modelId="{091D7C8B-00E0-4DF2-AE8D-DA6D4EB900AB}" type="pres">
      <dgm:prSet presAssocID="{7EB5DD30-BF7F-4608-9814-B1D922525729}" presName="compNode" presStyleCnt="0"/>
      <dgm:spPr/>
    </dgm:pt>
    <dgm:pt modelId="{BF2E8FEE-CD20-4C48-B22C-E4DD0A06474B}" type="pres">
      <dgm:prSet presAssocID="{7EB5DD30-BF7F-4608-9814-B1D922525729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C104BA-60AF-470A-8AAB-63F98CF49360}" type="pres">
      <dgm:prSet presAssocID="{7EB5DD30-BF7F-4608-9814-B1D922525729}" presName="spaceRect" presStyleCnt="0"/>
      <dgm:spPr/>
    </dgm:pt>
    <dgm:pt modelId="{9A603994-575F-4F60-8D55-15557B523045}" type="pres">
      <dgm:prSet presAssocID="{7EB5DD30-BF7F-4608-9814-B1D92252572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1BA840D-9598-477A-BAFD-510ED93F8FEF}" srcId="{9A397B27-701B-4337-88B3-3312A94AB7F4}" destId="{7EB5DD30-BF7F-4608-9814-B1D922525729}" srcOrd="3" destOrd="0" parTransId="{B3F8A8DC-1F14-4F63-A1EF-9E85377358FF}" sibTransId="{00B679EA-663D-4855-9F7A-54F8374CCB27}"/>
    <dgm:cxn modelId="{AF762F2D-C008-42CF-B1B2-5BBED827B4C1}" type="presOf" srcId="{7EB5DD30-BF7F-4608-9814-B1D922525729}" destId="{9A603994-575F-4F60-8D55-15557B523045}" srcOrd="0" destOrd="0" presId="urn:microsoft.com/office/officeart/2018/2/layout/IconLabelList"/>
    <dgm:cxn modelId="{2336E167-F802-4B75-B186-04C9B6E8AEDE}" srcId="{9A397B27-701B-4337-88B3-3312A94AB7F4}" destId="{95680BC7-A44B-47C9-BC95-E792FA4C2E9E}" srcOrd="1" destOrd="0" parTransId="{E2C6D2B5-9CA8-4CFB-9CB2-CE190D672BC4}" sibTransId="{F95B9A12-7603-4EEC-8C81-D46F227E3F35}"/>
    <dgm:cxn modelId="{BCA5B24A-F185-489E-B3AD-4E9187FE0E91}" srcId="{9A397B27-701B-4337-88B3-3312A94AB7F4}" destId="{C6993E37-3A50-4D1B-A3C0-E04086695C96}" srcOrd="2" destOrd="0" parTransId="{738411A5-AECF-476D-8207-5F1A6C9450C9}" sibTransId="{1ED81777-4D27-455F-8476-D7341C9F0C00}"/>
    <dgm:cxn modelId="{AA0C4781-ABC3-44F8-8BFC-D3DAFFB81E39}" type="presOf" srcId="{9A397B27-701B-4337-88B3-3312A94AB7F4}" destId="{C1EBD792-BAA2-4328-807E-B284E781CBF3}" srcOrd="0" destOrd="0" presId="urn:microsoft.com/office/officeart/2018/2/layout/IconLabelList"/>
    <dgm:cxn modelId="{F64629B9-A71D-4105-A484-E012F09FF881}" srcId="{9A397B27-701B-4337-88B3-3312A94AB7F4}" destId="{8452C720-C350-4F3E-B322-A30EEF3D11D9}" srcOrd="0" destOrd="0" parTransId="{B45BCD35-AB76-425D-90D1-13BFB93642A8}" sibTransId="{309B0082-5C10-46A9-B176-63352B35A0C1}"/>
    <dgm:cxn modelId="{E8243CBE-2EB7-462B-AF00-1DEDBD10EF5C}" type="presOf" srcId="{C6993E37-3A50-4D1B-A3C0-E04086695C96}" destId="{869D80EF-64CF-49EA-8472-F468ADCCC84E}" srcOrd="0" destOrd="0" presId="urn:microsoft.com/office/officeart/2018/2/layout/IconLabelList"/>
    <dgm:cxn modelId="{E923EFC7-F5B7-450D-B43C-DE9E4C7834E3}" type="presOf" srcId="{8452C720-C350-4F3E-B322-A30EEF3D11D9}" destId="{6BFA61DB-6E98-4888-85DA-D7AACC5D6A0C}" srcOrd="0" destOrd="0" presId="urn:microsoft.com/office/officeart/2018/2/layout/IconLabelList"/>
    <dgm:cxn modelId="{FDD60CE6-9BD7-42D2-B2CA-D54C83E0866E}" type="presOf" srcId="{95680BC7-A44B-47C9-BC95-E792FA4C2E9E}" destId="{9A447119-1E17-4F95-BAA0-0A5D55F0B6E6}" srcOrd="0" destOrd="0" presId="urn:microsoft.com/office/officeart/2018/2/layout/IconLabelList"/>
    <dgm:cxn modelId="{4608F690-F996-4168-AAB9-ADC4DEABC63B}" type="presParOf" srcId="{C1EBD792-BAA2-4328-807E-B284E781CBF3}" destId="{E3282802-253B-416E-94AE-4BA2682F9F25}" srcOrd="0" destOrd="0" presId="urn:microsoft.com/office/officeart/2018/2/layout/IconLabelList"/>
    <dgm:cxn modelId="{B0269FFE-402D-4933-8F16-2C1AED644B83}" type="presParOf" srcId="{E3282802-253B-416E-94AE-4BA2682F9F25}" destId="{DCA240CC-0CFD-489A-B55F-A1BA04AEEC0A}" srcOrd="0" destOrd="0" presId="urn:microsoft.com/office/officeart/2018/2/layout/IconLabelList"/>
    <dgm:cxn modelId="{C2847EB1-1217-4D69-AEA1-40CAB84246C6}" type="presParOf" srcId="{E3282802-253B-416E-94AE-4BA2682F9F25}" destId="{2B5ACEBE-20CD-4270-B661-80820238BEED}" srcOrd="1" destOrd="0" presId="urn:microsoft.com/office/officeart/2018/2/layout/IconLabelList"/>
    <dgm:cxn modelId="{407BD1B4-0E94-409B-9B06-33160CA5ABAB}" type="presParOf" srcId="{E3282802-253B-416E-94AE-4BA2682F9F25}" destId="{6BFA61DB-6E98-4888-85DA-D7AACC5D6A0C}" srcOrd="2" destOrd="0" presId="urn:microsoft.com/office/officeart/2018/2/layout/IconLabelList"/>
    <dgm:cxn modelId="{BB9340A6-FB08-4ECF-A574-49DDE1D5959B}" type="presParOf" srcId="{C1EBD792-BAA2-4328-807E-B284E781CBF3}" destId="{6C6ECE06-D158-4ECA-AC83-602482652452}" srcOrd="1" destOrd="0" presId="urn:microsoft.com/office/officeart/2018/2/layout/IconLabelList"/>
    <dgm:cxn modelId="{4B4AC686-8498-48F1-9669-607D3D87F29F}" type="presParOf" srcId="{C1EBD792-BAA2-4328-807E-B284E781CBF3}" destId="{62997978-120B-4B60-BC08-0847F735F330}" srcOrd="2" destOrd="0" presId="urn:microsoft.com/office/officeart/2018/2/layout/IconLabelList"/>
    <dgm:cxn modelId="{BBD31F0D-E9CC-44B2-BBCF-B052384958BB}" type="presParOf" srcId="{62997978-120B-4B60-BC08-0847F735F330}" destId="{3085EE51-3746-4A30-8E12-9F25FB0F22BC}" srcOrd="0" destOrd="0" presId="urn:microsoft.com/office/officeart/2018/2/layout/IconLabelList"/>
    <dgm:cxn modelId="{7644B9C9-755D-4AF6-A61E-26E999C1230E}" type="presParOf" srcId="{62997978-120B-4B60-BC08-0847F735F330}" destId="{F14BF9DD-8158-4CF6-986B-C98887CE5636}" srcOrd="1" destOrd="0" presId="urn:microsoft.com/office/officeart/2018/2/layout/IconLabelList"/>
    <dgm:cxn modelId="{1AC11849-42FF-456B-875A-9E518E5B9E49}" type="presParOf" srcId="{62997978-120B-4B60-BC08-0847F735F330}" destId="{9A447119-1E17-4F95-BAA0-0A5D55F0B6E6}" srcOrd="2" destOrd="0" presId="urn:microsoft.com/office/officeart/2018/2/layout/IconLabelList"/>
    <dgm:cxn modelId="{D98E6BAC-3C41-4EE6-A312-F2B7DFF3A57E}" type="presParOf" srcId="{C1EBD792-BAA2-4328-807E-B284E781CBF3}" destId="{F292D756-F19D-4260-95AA-3CE4419E47ED}" srcOrd="3" destOrd="0" presId="urn:microsoft.com/office/officeart/2018/2/layout/IconLabelList"/>
    <dgm:cxn modelId="{BC6387B5-32A4-40C3-81A3-69407053B019}" type="presParOf" srcId="{C1EBD792-BAA2-4328-807E-B284E781CBF3}" destId="{D5283148-55BE-4E03-88A6-9252C1FC6929}" srcOrd="4" destOrd="0" presId="urn:microsoft.com/office/officeart/2018/2/layout/IconLabelList"/>
    <dgm:cxn modelId="{83F17AC9-225C-49B0-BB5B-1916840644C7}" type="presParOf" srcId="{D5283148-55BE-4E03-88A6-9252C1FC6929}" destId="{6FDFD875-917F-4946-8EC7-F9F45E177B51}" srcOrd="0" destOrd="0" presId="urn:microsoft.com/office/officeart/2018/2/layout/IconLabelList"/>
    <dgm:cxn modelId="{CE3B10EF-7043-4017-9549-BAFD99CDB519}" type="presParOf" srcId="{D5283148-55BE-4E03-88A6-9252C1FC6929}" destId="{802367BE-888F-434F-B561-1841B40E3A33}" srcOrd="1" destOrd="0" presId="urn:microsoft.com/office/officeart/2018/2/layout/IconLabelList"/>
    <dgm:cxn modelId="{14924120-33B4-4FB3-B35B-69AEBD71B0FC}" type="presParOf" srcId="{D5283148-55BE-4E03-88A6-9252C1FC6929}" destId="{869D80EF-64CF-49EA-8472-F468ADCCC84E}" srcOrd="2" destOrd="0" presId="urn:microsoft.com/office/officeart/2018/2/layout/IconLabelList"/>
    <dgm:cxn modelId="{3E3C987A-D5D3-449A-96FD-E1CB055C981A}" type="presParOf" srcId="{C1EBD792-BAA2-4328-807E-B284E781CBF3}" destId="{FB1E4919-7266-4052-BC98-051E150770A6}" srcOrd="5" destOrd="0" presId="urn:microsoft.com/office/officeart/2018/2/layout/IconLabelList"/>
    <dgm:cxn modelId="{3A4D1120-6401-42A5-B5C5-A8481B8AD7E0}" type="presParOf" srcId="{C1EBD792-BAA2-4328-807E-B284E781CBF3}" destId="{091D7C8B-00E0-4DF2-AE8D-DA6D4EB900AB}" srcOrd="6" destOrd="0" presId="urn:microsoft.com/office/officeart/2018/2/layout/IconLabelList"/>
    <dgm:cxn modelId="{05249603-F694-4913-9A05-AD865ED5321D}" type="presParOf" srcId="{091D7C8B-00E0-4DF2-AE8D-DA6D4EB900AB}" destId="{BF2E8FEE-CD20-4C48-B22C-E4DD0A06474B}" srcOrd="0" destOrd="0" presId="urn:microsoft.com/office/officeart/2018/2/layout/IconLabelList"/>
    <dgm:cxn modelId="{91D16003-CAED-43F3-AED3-BD7C49D3C738}" type="presParOf" srcId="{091D7C8B-00E0-4DF2-AE8D-DA6D4EB900AB}" destId="{98C104BA-60AF-470A-8AAB-63F98CF49360}" srcOrd="1" destOrd="0" presId="urn:microsoft.com/office/officeart/2018/2/layout/IconLabelList"/>
    <dgm:cxn modelId="{B0792E8C-90F0-4C1D-9EE6-D013158B32D6}" type="presParOf" srcId="{091D7C8B-00E0-4DF2-AE8D-DA6D4EB900AB}" destId="{9A603994-575F-4F60-8D55-15557B5230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BBED9-5FE3-4170-AE6B-24BDD416831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C8C4E394-76E2-41AA-B701-214FA189A55E}">
      <dgm:prSet phldrT="[Text]"/>
      <dgm:spPr/>
      <dgm:t>
        <a:bodyPr/>
        <a:lstStyle/>
        <a:p>
          <a:endParaRPr lang="en-US" b="1" dirty="0"/>
        </a:p>
      </dgm:t>
    </dgm:pt>
    <dgm:pt modelId="{900A230F-1B85-49D2-AE83-B36F4B74B21F}" type="parTrans" cxnId="{B28720E3-5E22-4FAE-AEF0-D5C681CDB050}">
      <dgm:prSet/>
      <dgm:spPr/>
      <dgm:t>
        <a:bodyPr/>
        <a:lstStyle/>
        <a:p>
          <a:endParaRPr lang="en-US" b="1"/>
        </a:p>
      </dgm:t>
    </dgm:pt>
    <dgm:pt modelId="{D853DF40-EEA2-408E-8CF9-7D306A50B2E1}" type="sibTrans" cxnId="{B28720E3-5E22-4FAE-AEF0-D5C681CDB050}">
      <dgm:prSet/>
      <dgm:spPr/>
      <dgm:t>
        <a:bodyPr/>
        <a:lstStyle/>
        <a:p>
          <a:endParaRPr lang="en-US" b="1"/>
        </a:p>
      </dgm:t>
    </dgm:pt>
    <dgm:pt modelId="{700CC1E3-1216-4A13-A223-C9889440E593}">
      <dgm:prSet phldrT="[Text]"/>
      <dgm:spPr/>
      <dgm:t>
        <a:bodyPr/>
        <a:lstStyle/>
        <a:p>
          <a:endParaRPr lang="en-US" b="1" dirty="0"/>
        </a:p>
      </dgm:t>
    </dgm:pt>
    <dgm:pt modelId="{4CB1C7A5-CC4F-4891-828F-862378FBE680}" type="parTrans" cxnId="{E7542179-97FC-4435-A27B-BB48EF379B1C}">
      <dgm:prSet/>
      <dgm:spPr/>
      <dgm:t>
        <a:bodyPr/>
        <a:lstStyle/>
        <a:p>
          <a:endParaRPr lang="en-US" b="1"/>
        </a:p>
      </dgm:t>
    </dgm:pt>
    <dgm:pt modelId="{017094EB-15A7-4816-9D3E-0B29EC296950}" type="sibTrans" cxnId="{E7542179-97FC-4435-A27B-BB48EF379B1C}">
      <dgm:prSet/>
      <dgm:spPr/>
      <dgm:t>
        <a:bodyPr/>
        <a:lstStyle/>
        <a:p>
          <a:endParaRPr lang="en-US" b="1"/>
        </a:p>
      </dgm:t>
    </dgm:pt>
    <dgm:pt modelId="{FE97D700-6D3D-4BD5-8215-313EB111EB05}">
      <dgm:prSet phldrT="[Text]"/>
      <dgm:spPr/>
      <dgm:t>
        <a:bodyPr/>
        <a:lstStyle/>
        <a:p>
          <a:endParaRPr lang="en-US" b="1" dirty="0"/>
        </a:p>
      </dgm:t>
    </dgm:pt>
    <dgm:pt modelId="{4F7B6CA6-5AC1-45DE-A2EF-351A50320AB0}" type="parTrans" cxnId="{F5F4EE40-DE17-493B-8071-7228B476F9BA}">
      <dgm:prSet/>
      <dgm:spPr/>
      <dgm:t>
        <a:bodyPr/>
        <a:lstStyle/>
        <a:p>
          <a:endParaRPr lang="en-US" b="1"/>
        </a:p>
      </dgm:t>
    </dgm:pt>
    <dgm:pt modelId="{161E4412-4D37-448F-8AB8-A78209AAEB06}" type="sibTrans" cxnId="{F5F4EE40-DE17-493B-8071-7228B476F9BA}">
      <dgm:prSet/>
      <dgm:spPr/>
      <dgm:t>
        <a:bodyPr/>
        <a:lstStyle/>
        <a:p>
          <a:endParaRPr lang="en-US" b="1"/>
        </a:p>
      </dgm:t>
    </dgm:pt>
    <dgm:pt modelId="{1092B962-F4A5-4BCE-A4C8-D6A3F334D58F}" type="pres">
      <dgm:prSet presAssocID="{BE4BBED9-5FE3-4170-AE6B-24BDD4168311}" presName="compositeShape" presStyleCnt="0">
        <dgm:presLayoutVars>
          <dgm:chMax val="7"/>
          <dgm:dir/>
          <dgm:resizeHandles val="exact"/>
        </dgm:presLayoutVars>
      </dgm:prSet>
      <dgm:spPr/>
    </dgm:pt>
    <dgm:pt modelId="{AC8E752B-4F37-400E-B8EE-E771FD8D8331}" type="pres">
      <dgm:prSet presAssocID="{C8C4E394-76E2-41AA-B701-214FA189A55E}" presName="circ1" presStyleLbl="vennNode1" presStyleIdx="0" presStyleCnt="3" custLinFactNeighborX="-31" custLinFactNeighborY="10531"/>
      <dgm:spPr/>
    </dgm:pt>
    <dgm:pt modelId="{B3AAF85B-FCF7-4ED2-B421-BEE873C6CAAE}" type="pres">
      <dgm:prSet presAssocID="{C8C4E394-76E2-41AA-B701-214FA189A5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B69856-FFD4-4C14-A517-E7ADEB9F7ABE}" type="pres">
      <dgm:prSet presAssocID="{700CC1E3-1216-4A13-A223-C9889440E593}" presName="circ2" presStyleLbl="vennNode1" presStyleIdx="1" presStyleCnt="3" custLinFactNeighborX="-498" custLinFactNeighborY="-195"/>
      <dgm:spPr/>
    </dgm:pt>
    <dgm:pt modelId="{494D6D38-5416-4980-9618-5688F14EF3C5}" type="pres">
      <dgm:prSet presAssocID="{700CC1E3-1216-4A13-A223-C9889440E5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69CDED-078A-4E80-969A-C1FCB4F1A5C7}" type="pres">
      <dgm:prSet presAssocID="{FE97D700-6D3D-4BD5-8215-313EB111EB05}" presName="circ3" presStyleLbl="vennNode1" presStyleIdx="2" presStyleCnt="3"/>
      <dgm:spPr/>
    </dgm:pt>
    <dgm:pt modelId="{F2BE47F0-6DAC-42DD-B165-827753F24218}" type="pres">
      <dgm:prSet presAssocID="{FE97D700-6D3D-4BD5-8215-313EB111EB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5A62804-BD8A-44D7-8F4D-039F2008FD7A}" type="presOf" srcId="{C8C4E394-76E2-41AA-B701-214FA189A55E}" destId="{AC8E752B-4F37-400E-B8EE-E771FD8D8331}" srcOrd="0" destOrd="0" presId="urn:microsoft.com/office/officeart/2005/8/layout/venn1"/>
    <dgm:cxn modelId="{782C4425-61A1-4FAE-8D63-7C3C094E8D10}" type="presOf" srcId="{700CC1E3-1216-4A13-A223-C9889440E593}" destId="{46B69856-FFD4-4C14-A517-E7ADEB9F7ABE}" srcOrd="0" destOrd="0" presId="urn:microsoft.com/office/officeart/2005/8/layout/venn1"/>
    <dgm:cxn modelId="{9BF58E2F-7F21-4A51-8FDF-FDEFD90AE677}" type="presOf" srcId="{FE97D700-6D3D-4BD5-8215-313EB111EB05}" destId="{F2BE47F0-6DAC-42DD-B165-827753F24218}" srcOrd="1" destOrd="0" presId="urn:microsoft.com/office/officeart/2005/8/layout/venn1"/>
    <dgm:cxn modelId="{F5F4EE40-DE17-493B-8071-7228B476F9BA}" srcId="{BE4BBED9-5FE3-4170-AE6B-24BDD4168311}" destId="{FE97D700-6D3D-4BD5-8215-313EB111EB05}" srcOrd="2" destOrd="0" parTransId="{4F7B6CA6-5AC1-45DE-A2EF-351A50320AB0}" sibTransId="{161E4412-4D37-448F-8AB8-A78209AAEB06}"/>
    <dgm:cxn modelId="{24D0395C-6EAB-410C-A3E1-D46E2FCBB878}" type="presOf" srcId="{FE97D700-6D3D-4BD5-8215-313EB111EB05}" destId="{AB69CDED-078A-4E80-969A-C1FCB4F1A5C7}" srcOrd="0" destOrd="0" presId="urn:microsoft.com/office/officeart/2005/8/layout/venn1"/>
    <dgm:cxn modelId="{33FAD973-5D97-48F2-9AC8-4173EB3FDBC9}" type="presOf" srcId="{C8C4E394-76E2-41AA-B701-214FA189A55E}" destId="{B3AAF85B-FCF7-4ED2-B421-BEE873C6CAAE}" srcOrd="1" destOrd="0" presId="urn:microsoft.com/office/officeart/2005/8/layout/venn1"/>
    <dgm:cxn modelId="{E7542179-97FC-4435-A27B-BB48EF379B1C}" srcId="{BE4BBED9-5FE3-4170-AE6B-24BDD4168311}" destId="{700CC1E3-1216-4A13-A223-C9889440E593}" srcOrd="1" destOrd="0" parTransId="{4CB1C7A5-CC4F-4891-828F-862378FBE680}" sibTransId="{017094EB-15A7-4816-9D3E-0B29EC296950}"/>
    <dgm:cxn modelId="{8636CFAB-69FF-4D2F-8927-52916B4D577A}" type="presOf" srcId="{BE4BBED9-5FE3-4170-AE6B-24BDD4168311}" destId="{1092B962-F4A5-4BCE-A4C8-D6A3F334D58F}" srcOrd="0" destOrd="0" presId="urn:microsoft.com/office/officeart/2005/8/layout/venn1"/>
    <dgm:cxn modelId="{9018C5CA-E48C-46B3-A3DE-2EAF2C2BA11C}" type="presOf" srcId="{700CC1E3-1216-4A13-A223-C9889440E593}" destId="{494D6D38-5416-4980-9618-5688F14EF3C5}" srcOrd="1" destOrd="0" presId="urn:microsoft.com/office/officeart/2005/8/layout/venn1"/>
    <dgm:cxn modelId="{B28720E3-5E22-4FAE-AEF0-D5C681CDB050}" srcId="{BE4BBED9-5FE3-4170-AE6B-24BDD4168311}" destId="{C8C4E394-76E2-41AA-B701-214FA189A55E}" srcOrd="0" destOrd="0" parTransId="{900A230F-1B85-49D2-AE83-B36F4B74B21F}" sibTransId="{D853DF40-EEA2-408E-8CF9-7D306A50B2E1}"/>
    <dgm:cxn modelId="{994E5345-B459-4492-A188-80EE12D3E9D9}" type="presParOf" srcId="{1092B962-F4A5-4BCE-A4C8-D6A3F334D58F}" destId="{AC8E752B-4F37-400E-B8EE-E771FD8D8331}" srcOrd="0" destOrd="0" presId="urn:microsoft.com/office/officeart/2005/8/layout/venn1"/>
    <dgm:cxn modelId="{0BD04580-692A-43D2-92CB-74A551DC789C}" type="presParOf" srcId="{1092B962-F4A5-4BCE-A4C8-D6A3F334D58F}" destId="{B3AAF85B-FCF7-4ED2-B421-BEE873C6CAAE}" srcOrd="1" destOrd="0" presId="urn:microsoft.com/office/officeart/2005/8/layout/venn1"/>
    <dgm:cxn modelId="{E6636BBA-DB8A-4DBB-BB3A-0DCD1D47322F}" type="presParOf" srcId="{1092B962-F4A5-4BCE-A4C8-D6A3F334D58F}" destId="{46B69856-FFD4-4C14-A517-E7ADEB9F7ABE}" srcOrd="2" destOrd="0" presId="urn:microsoft.com/office/officeart/2005/8/layout/venn1"/>
    <dgm:cxn modelId="{599412A8-DFF4-48E7-B816-F9C481C64165}" type="presParOf" srcId="{1092B962-F4A5-4BCE-A4C8-D6A3F334D58F}" destId="{494D6D38-5416-4980-9618-5688F14EF3C5}" srcOrd="3" destOrd="0" presId="urn:microsoft.com/office/officeart/2005/8/layout/venn1"/>
    <dgm:cxn modelId="{A9257819-D445-41A3-B7AB-D447E6D27D15}" type="presParOf" srcId="{1092B962-F4A5-4BCE-A4C8-D6A3F334D58F}" destId="{AB69CDED-078A-4E80-969A-C1FCB4F1A5C7}" srcOrd="4" destOrd="0" presId="urn:microsoft.com/office/officeart/2005/8/layout/venn1"/>
    <dgm:cxn modelId="{8654F843-34CF-49C6-8A5A-55395E3C4C9C}" type="presParOf" srcId="{1092B962-F4A5-4BCE-A4C8-D6A3F334D58F}" destId="{F2BE47F0-6DAC-42DD-B165-827753F242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26A14-ACCF-48F7-B845-1EBAA6F4A77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C1F3EA-CBBF-4F15-979E-0592756E989C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C580536D-D0DC-4DB1-AD24-B1FD5E71914D}" type="parTrans" cxnId="{5A233A57-C5AE-4A9A-AF4A-65E4B1B8C2B7}">
      <dgm:prSet/>
      <dgm:spPr/>
      <dgm:t>
        <a:bodyPr/>
        <a:lstStyle/>
        <a:p>
          <a:endParaRPr lang="en-US"/>
        </a:p>
      </dgm:t>
    </dgm:pt>
    <dgm:pt modelId="{A7444B07-8496-4B5A-AEB9-D7B6DB4156DF}" type="sibTrans" cxnId="{5A233A57-C5AE-4A9A-AF4A-65E4B1B8C2B7}">
      <dgm:prSet/>
      <dgm:spPr/>
      <dgm:t>
        <a:bodyPr/>
        <a:lstStyle/>
        <a:p>
          <a:endParaRPr lang="en-US"/>
        </a:p>
      </dgm:t>
    </dgm:pt>
    <dgm:pt modelId="{6483BCD7-AA3F-4924-8046-9B061E3B1A88}">
      <dgm:prSet phldrT="[Text]"/>
      <dgm:spPr/>
      <dgm:t>
        <a:bodyPr/>
        <a:lstStyle/>
        <a:p>
          <a:r>
            <a:rPr lang="en-US" dirty="0"/>
            <a:t>Refine</a:t>
          </a:r>
        </a:p>
      </dgm:t>
    </dgm:pt>
    <dgm:pt modelId="{386A04BC-A6DE-48F8-A3AD-7204373D8A7B}" type="parTrans" cxnId="{EAE8DC9E-F91D-42CA-85B1-B2301E641726}">
      <dgm:prSet/>
      <dgm:spPr/>
      <dgm:t>
        <a:bodyPr/>
        <a:lstStyle/>
        <a:p>
          <a:endParaRPr lang="en-US"/>
        </a:p>
      </dgm:t>
    </dgm:pt>
    <dgm:pt modelId="{7CB3E865-0736-4233-AFCE-97C87D9D6ACB}" type="sibTrans" cxnId="{EAE8DC9E-F91D-42CA-85B1-B2301E641726}">
      <dgm:prSet/>
      <dgm:spPr/>
      <dgm:t>
        <a:bodyPr/>
        <a:lstStyle/>
        <a:p>
          <a:endParaRPr lang="en-US"/>
        </a:p>
      </dgm:t>
    </dgm:pt>
    <dgm:pt modelId="{B71077AB-0F0E-4B37-ADBF-98CE17281225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A7DB4079-7C5F-4907-B728-F61993854C75}" type="parTrans" cxnId="{A5F1F83F-C0CB-4C41-A0D9-0A95FBB9A1A9}">
      <dgm:prSet/>
      <dgm:spPr/>
      <dgm:t>
        <a:bodyPr/>
        <a:lstStyle/>
        <a:p>
          <a:endParaRPr lang="en-US"/>
        </a:p>
      </dgm:t>
    </dgm:pt>
    <dgm:pt modelId="{2DF2F365-D301-45DA-B3C9-E2D510B7F109}" type="sibTrans" cxnId="{A5F1F83F-C0CB-4C41-A0D9-0A95FBB9A1A9}">
      <dgm:prSet/>
      <dgm:spPr/>
      <dgm:t>
        <a:bodyPr/>
        <a:lstStyle/>
        <a:p>
          <a:endParaRPr lang="en-US"/>
        </a:p>
      </dgm:t>
    </dgm:pt>
    <dgm:pt modelId="{DDB929BD-A590-4EAB-802C-955CBE8EFF2C}" type="pres">
      <dgm:prSet presAssocID="{51726A14-ACCF-48F7-B845-1EBAA6F4A77D}" presName="rootnode" presStyleCnt="0">
        <dgm:presLayoutVars>
          <dgm:chMax/>
          <dgm:chPref/>
          <dgm:dir/>
          <dgm:animLvl val="lvl"/>
        </dgm:presLayoutVars>
      </dgm:prSet>
      <dgm:spPr/>
    </dgm:pt>
    <dgm:pt modelId="{8B26A536-4C7C-498A-A92E-2851D63F8526}" type="pres">
      <dgm:prSet presAssocID="{66C1F3EA-CBBF-4F15-979E-0592756E989C}" presName="composite" presStyleCnt="0"/>
      <dgm:spPr/>
    </dgm:pt>
    <dgm:pt modelId="{55D846C9-C6D5-4CFC-9B7F-23ACAFDFA30E}" type="pres">
      <dgm:prSet presAssocID="{66C1F3EA-CBBF-4F15-979E-0592756E989C}" presName="LShape" presStyleLbl="alignNode1" presStyleIdx="0" presStyleCnt="5"/>
      <dgm:spPr/>
    </dgm:pt>
    <dgm:pt modelId="{6F54E3AE-B1F2-436F-816F-D849FBCFD2A2}" type="pres">
      <dgm:prSet presAssocID="{66C1F3EA-CBBF-4F15-979E-0592756E989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C12746-06DC-496E-A4E4-754DC46143BA}" type="pres">
      <dgm:prSet presAssocID="{66C1F3EA-CBBF-4F15-979E-0592756E989C}" presName="Triangle" presStyleLbl="alignNode1" presStyleIdx="1" presStyleCnt="5"/>
      <dgm:spPr/>
    </dgm:pt>
    <dgm:pt modelId="{BF0CF625-D94F-425B-BBFB-54120B33B24A}" type="pres">
      <dgm:prSet presAssocID="{A7444B07-8496-4B5A-AEB9-D7B6DB4156DF}" presName="sibTrans" presStyleCnt="0"/>
      <dgm:spPr/>
    </dgm:pt>
    <dgm:pt modelId="{2A2BBF7B-2D9D-49BD-BE4D-2DAC3DB4CD16}" type="pres">
      <dgm:prSet presAssocID="{A7444B07-8496-4B5A-AEB9-D7B6DB4156DF}" presName="space" presStyleCnt="0"/>
      <dgm:spPr/>
    </dgm:pt>
    <dgm:pt modelId="{FD37A29C-283E-40A3-87B8-C89223531D44}" type="pres">
      <dgm:prSet presAssocID="{6483BCD7-AA3F-4924-8046-9B061E3B1A88}" presName="composite" presStyleCnt="0"/>
      <dgm:spPr/>
    </dgm:pt>
    <dgm:pt modelId="{8AF03549-3E4A-4DEB-8016-C1B6FBADD187}" type="pres">
      <dgm:prSet presAssocID="{6483BCD7-AA3F-4924-8046-9B061E3B1A88}" presName="LShape" presStyleLbl="alignNode1" presStyleIdx="2" presStyleCnt="5"/>
      <dgm:spPr/>
    </dgm:pt>
    <dgm:pt modelId="{3DB7AFC9-56EC-4951-859B-D3984B3A0515}" type="pres">
      <dgm:prSet presAssocID="{6483BCD7-AA3F-4924-8046-9B061E3B1A8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867436-6D49-4CB1-8B3E-319B41E5728A}" type="pres">
      <dgm:prSet presAssocID="{6483BCD7-AA3F-4924-8046-9B061E3B1A88}" presName="Triangle" presStyleLbl="alignNode1" presStyleIdx="3" presStyleCnt="5"/>
      <dgm:spPr/>
    </dgm:pt>
    <dgm:pt modelId="{DAA3D410-35F4-45C2-A173-6307A456BE76}" type="pres">
      <dgm:prSet presAssocID="{7CB3E865-0736-4233-AFCE-97C87D9D6ACB}" presName="sibTrans" presStyleCnt="0"/>
      <dgm:spPr/>
    </dgm:pt>
    <dgm:pt modelId="{E1ECCA5F-35AB-4D1D-A739-9C01AB060EBA}" type="pres">
      <dgm:prSet presAssocID="{7CB3E865-0736-4233-AFCE-97C87D9D6ACB}" presName="space" presStyleCnt="0"/>
      <dgm:spPr/>
    </dgm:pt>
    <dgm:pt modelId="{33004742-92DA-48B1-9E98-8D10B5529EC3}" type="pres">
      <dgm:prSet presAssocID="{B71077AB-0F0E-4B37-ADBF-98CE17281225}" presName="composite" presStyleCnt="0"/>
      <dgm:spPr/>
    </dgm:pt>
    <dgm:pt modelId="{6ED28304-F491-4419-9513-415C58849A64}" type="pres">
      <dgm:prSet presAssocID="{B71077AB-0F0E-4B37-ADBF-98CE17281225}" presName="LShape" presStyleLbl="alignNode1" presStyleIdx="4" presStyleCnt="5"/>
      <dgm:spPr/>
    </dgm:pt>
    <dgm:pt modelId="{EAE99D0E-A4A0-4193-A283-A7708E3CA595}" type="pres">
      <dgm:prSet presAssocID="{B71077AB-0F0E-4B37-ADBF-98CE1728122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F97C407-1210-47BF-9DA3-FD55FB596EE8}" type="presOf" srcId="{66C1F3EA-CBBF-4F15-979E-0592756E989C}" destId="{6F54E3AE-B1F2-436F-816F-D849FBCFD2A2}" srcOrd="0" destOrd="0" presId="urn:microsoft.com/office/officeart/2009/3/layout/StepUpProcess"/>
    <dgm:cxn modelId="{6E5AEB33-3C25-4F56-98FE-EA44B090356F}" type="presOf" srcId="{B71077AB-0F0E-4B37-ADBF-98CE17281225}" destId="{EAE99D0E-A4A0-4193-A283-A7708E3CA595}" srcOrd="0" destOrd="0" presId="urn:microsoft.com/office/officeart/2009/3/layout/StepUpProcess"/>
    <dgm:cxn modelId="{A5F1F83F-C0CB-4C41-A0D9-0A95FBB9A1A9}" srcId="{51726A14-ACCF-48F7-B845-1EBAA6F4A77D}" destId="{B71077AB-0F0E-4B37-ADBF-98CE17281225}" srcOrd="2" destOrd="0" parTransId="{A7DB4079-7C5F-4907-B728-F61993854C75}" sibTransId="{2DF2F365-D301-45DA-B3C9-E2D510B7F109}"/>
    <dgm:cxn modelId="{5A233A57-C5AE-4A9A-AF4A-65E4B1B8C2B7}" srcId="{51726A14-ACCF-48F7-B845-1EBAA6F4A77D}" destId="{66C1F3EA-CBBF-4F15-979E-0592756E989C}" srcOrd="0" destOrd="0" parTransId="{C580536D-D0DC-4DB1-AD24-B1FD5E71914D}" sibTransId="{A7444B07-8496-4B5A-AEB9-D7B6DB4156DF}"/>
    <dgm:cxn modelId="{EAE8DC9E-F91D-42CA-85B1-B2301E641726}" srcId="{51726A14-ACCF-48F7-B845-1EBAA6F4A77D}" destId="{6483BCD7-AA3F-4924-8046-9B061E3B1A88}" srcOrd="1" destOrd="0" parTransId="{386A04BC-A6DE-48F8-A3AD-7204373D8A7B}" sibTransId="{7CB3E865-0736-4233-AFCE-97C87D9D6ACB}"/>
    <dgm:cxn modelId="{B8D9AFCE-8CE3-4C74-9B76-A5E58525B660}" type="presOf" srcId="{6483BCD7-AA3F-4924-8046-9B061E3B1A88}" destId="{3DB7AFC9-56EC-4951-859B-D3984B3A0515}" srcOrd="0" destOrd="0" presId="urn:microsoft.com/office/officeart/2009/3/layout/StepUpProcess"/>
    <dgm:cxn modelId="{572312E1-1334-499B-AFE9-342370A43A8A}" type="presOf" srcId="{51726A14-ACCF-48F7-B845-1EBAA6F4A77D}" destId="{DDB929BD-A590-4EAB-802C-955CBE8EFF2C}" srcOrd="0" destOrd="0" presId="urn:microsoft.com/office/officeart/2009/3/layout/StepUpProcess"/>
    <dgm:cxn modelId="{5BB36ED2-41EE-4FFE-A408-2CF82567314A}" type="presParOf" srcId="{DDB929BD-A590-4EAB-802C-955CBE8EFF2C}" destId="{8B26A536-4C7C-498A-A92E-2851D63F8526}" srcOrd="0" destOrd="0" presId="urn:microsoft.com/office/officeart/2009/3/layout/StepUpProcess"/>
    <dgm:cxn modelId="{0483C897-3DAF-4066-B5B1-C56B9D2F2111}" type="presParOf" srcId="{8B26A536-4C7C-498A-A92E-2851D63F8526}" destId="{55D846C9-C6D5-4CFC-9B7F-23ACAFDFA30E}" srcOrd="0" destOrd="0" presId="urn:microsoft.com/office/officeart/2009/3/layout/StepUpProcess"/>
    <dgm:cxn modelId="{B71070D0-7FD2-48D3-A4B9-4E9ED289B425}" type="presParOf" srcId="{8B26A536-4C7C-498A-A92E-2851D63F8526}" destId="{6F54E3AE-B1F2-436F-816F-D849FBCFD2A2}" srcOrd="1" destOrd="0" presId="urn:microsoft.com/office/officeart/2009/3/layout/StepUpProcess"/>
    <dgm:cxn modelId="{ACCCD444-D651-4F55-BC17-722F1B42088A}" type="presParOf" srcId="{8B26A536-4C7C-498A-A92E-2851D63F8526}" destId="{F8C12746-06DC-496E-A4E4-754DC46143BA}" srcOrd="2" destOrd="0" presId="urn:microsoft.com/office/officeart/2009/3/layout/StepUpProcess"/>
    <dgm:cxn modelId="{F97B3CF1-B15D-4486-91AC-39243E8BD73D}" type="presParOf" srcId="{DDB929BD-A590-4EAB-802C-955CBE8EFF2C}" destId="{BF0CF625-D94F-425B-BBFB-54120B33B24A}" srcOrd="1" destOrd="0" presId="urn:microsoft.com/office/officeart/2009/3/layout/StepUpProcess"/>
    <dgm:cxn modelId="{36C540F1-D2F8-4064-95C8-C1D17C904029}" type="presParOf" srcId="{BF0CF625-D94F-425B-BBFB-54120B33B24A}" destId="{2A2BBF7B-2D9D-49BD-BE4D-2DAC3DB4CD16}" srcOrd="0" destOrd="0" presId="urn:microsoft.com/office/officeart/2009/3/layout/StepUpProcess"/>
    <dgm:cxn modelId="{855011CB-A781-4AFE-B9E1-A85236850B40}" type="presParOf" srcId="{DDB929BD-A590-4EAB-802C-955CBE8EFF2C}" destId="{FD37A29C-283E-40A3-87B8-C89223531D44}" srcOrd="2" destOrd="0" presId="urn:microsoft.com/office/officeart/2009/3/layout/StepUpProcess"/>
    <dgm:cxn modelId="{0D41F32A-17FC-4D50-B746-11DE793E2BFD}" type="presParOf" srcId="{FD37A29C-283E-40A3-87B8-C89223531D44}" destId="{8AF03549-3E4A-4DEB-8016-C1B6FBADD187}" srcOrd="0" destOrd="0" presId="urn:microsoft.com/office/officeart/2009/3/layout/StepUpProcess"/>
    <dgm:cxn modelId="{B97929CB-AAB1-4A69-8639-D8FA7865D69B}" type="presParOf" srcId="{FD37A29C-283E-40A3-87B8-C89223531D44}" destId="{3DB7AFC9-56EC-4951-859B-D3984B3A0515}" srcOrd="1" destOrd="0" presId="urn:microsoft.com/office/officeart/2009/3/layout/StepUpProcess"/>
    <dgm:cxn modelId="{93298025-F525-4BBB-8A6F-9D99346E5D83}" type="presParOf" srcId="{FD37A29C-283E-40A3-87B8-C89223531D44}" destId="{34867436-6D49-4CB1-8B3E-319B41E5728A}" srcOrd="2" destOrd="0" presId="urn:microsoft.com/office/officeart/2009/3/layout/StepUpProcess"/>
    <dgm:cxn modelId="{CA8EBB8F-0BDF-4260-B89F-D05EC61B42E3}" type="presParOf" srcId="{DDB929BD-A590-4EAB-802C-955CBE8EFF2C}" destId="{DAA3D410-35F4-45C2-A173-6307A456BE76}" srcOrd="3" destOrd="0" presId="urn:microsoft.com/office/officeart/2009/3/layout/StepUpProcess"/>
    <dgm:cxn modelId="{8ACD4219-2598-487B-96C9-CA5CBEF548B8}" type="presParOf" srcId="{DAA3D410-35F4-45C2-A173-6307A456BE76}" destId="{E1ECCA5F-35AB-4D1D-A739-9C01AB060EBA}" srcOrd="0" destOrd="0" presId="urn:microsoft.com/office/officeart/2009/3/layout/StepUpProcess"/>
    <dgm:cxn modelId="{3CACA74F-19A9-42C4-BC14-B39DB69C11AF}" type="presParOf" srcId="{DDB929BD-A590-4EAB-802C-955CBE8EFF2C}" destId="{33004742-92DA-48B1-9E98-8D10B5529EC3}" srcOrd="4" destOrd="0" presId="urn:microsoft.com/office/officeart/2009/3/layout/StepUpProcess"/>
    <dgm:cxn modelId="{73CF8366-8A65-4233-A793-AB981F3EF63C}" type="presParOf" srcId="{33004742-92DA-48B1-9E98-8D10B5529EC3}" destId="{6ED28304-F491-4419-9513-415C58849A64}" srcOrd="0" destOrd="0" presId="urn:microsoft.com/office/officeart/2009/3/layout/StepUpProcess"/>
    <dgm:cxn modelId="{71E02D79-AEB4-46BE-8E05-DB87FDA85ED5}" type="presParOf" srcId="{33004742-92DA-48B1-9E98-8D10B5529EC3}" destId="{EAE99D0E-A4A0-4193-A283-A7708E3CA5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0052C-52DF-42FC-BE1C-5280693472F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D40DA2-CBB9-406E-B369-FB62103485E6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Research Interest form</a:t>
          </a:r>
          <a:endParaRPr lang="en-US" dirty="0"/>
        </a:p>
      </dgm:t>
    </dgm:pt>
    <dgm:pt modelId="{C0E95378-63F1-48BC-9A4E-1C45F6F24B26}" type="parTrans" cxnId="{A76ECE5C-25C3-42CD-8A59-DE1C675A4161}">
      <dgm:prSet/>
      <dgm:spPr/>
      <dgm:t>
        <a:bodyPr/>
        <a:lstStyle/>
        <a:p>
          <a:endParaRPr lang="en-US"/>
        </a:p>
      </dgm:t>
    </dgm:pt>
    <dgm:pt modelId="{178A558F-3FB0-4501-A939-C8991E193ED4}" type="sibTrans" cxnId="{A76ECE5C-25C3-42CD-8A59-DE1C675A4161}">
      <dgm:prSet/>
      <dgm:spPr/>
      <dgm:t>
        <a:bodyPr/>
        <a:lstStyle/>
        <a:p>
          <a:endParaRPr lang="en-US"/>
        </a:p>
      </dgm:t>
    </dgm:pt>
    <dgm:pt modelId="{29AD0080-A872-49BB-AA7E-97AF3701C414}">
      <dgm:prSet phldrT="[Text]" custT="1"/>
      <dgm:spPr/>
      <dgm:t>
        <a:bodyPr/>
        <a:lstStyle/>
        <a:p>
          <a:r>
            <a:rPr lang="en-US" sz="900" dirty="0"/>
            <a:t>Input your specialty and/or research interest</a:t>
          </a:r>
        </a:p>
      </dgm:t>
    </dgm:pt>
    <dgm:pt modelId="{E308ADA3-4673-415D-B8B9-7EB051B74C1B}" type="parTrans" cxnId="{635B59DB-E6E2-445A-B7F9-48CAF6D2EB62}">
      <dgm:prSet/>
      <dgm:spPr/>
      <dgm:t>
        <a:bodyPr/>
        <a:lstStyle/>
        <a:p>
          <a:endParaRPr lang="en-US"/>
        </a:p>
      </dgm:t>
    </dgm:pt>
    <dgm:pt modelId="{B73BC9E1-17EB-4D8A-9BAD-ECC66FA4C236}" type="sibTrans" cxnId="{635B59DB-E6E2-445A-B7F9-48CAF6D2EB62}">
      <dgm:prSet/>
      <dgm:spPr/>
      <dgm:t>
        <a:bodyPr/>
        <a:lstStyle/>
        <a:p>
          <a:endParaRPr lang="en-US"/>
        </a:p>
      </dgm:t>
    </dgm:pt>
    <dgm:pt modelId="{68FAD6F1-9261-4EF5-B2A1-D1851DE2265B}">
      <dgm:prSet phldrT="[Text]"/>
      <dgm:spPr/>
      <dgm:t>
        <a:bodyPr/>
        <a:lstStyle/>
        <a:p>
          <a:r>
            <a:rPr lang="en-US" dirty="0"/>
            <a:t>Consider available resources</a:t>
          </a:r>
        </a:p>
      </dgm:t>
    </dgm:pt>
    <dgm:pt modelId="{99DEC113-5816-4439-AFC6-3AD080178672}" type="parTrans" cxnId="{E992874B-4C21-4630-8831-18623B81B21E}">
      <dgm:prSet/>
      <dgm:spPr/>
      <dgm:t>
        <a:bodyPr/>
        <a:lstStyle/>
        <a:p>
          <a:endParaRPr lang="en-US"/>
        </a:p>
      </dgm:t>
    </dgm:pt>
    <dgm:pt modelId="{0D3148FA-5370-4E07-93D0-CDDB127E0D89}" type="sibTrans" cxnId="{E992874B-4C21-4630-8831-18623B81B21E}">
      <dgm:prSet/>
      <dgm:spPr/>
      <dgm:t>
        <a:bodyPr/>
        <a:lstStyle/>
        <a:p>
          <a:endParaRPr lang="en-US"/>
        </a:p>
      </dgm:t>
    </dgm:pt>
    <dgm:pt modelId="{7C7BB7C8-A4FD-4E1F-B66F-848BF69C8969}">
      <dgm:prSet phldrT="[Text]" custT="1"/>
      <dgm:spPr/>
      <dgm:t>
        <a:bodyPr/>
        <a:lstStyle/>
        <a:p>
          <a:r>
            <a:rPr lang="en-US" sz="800" dirty="0" err="1"/>
            <a:t>MyVista</a:t>
          </a:r>
          <a:endParaRPr lang="en-US" sz="800" dirty="0"/>
        </a:p>
      </dgm:t>
    </dgm:pt>
    <dgm:pt modelId="{BE9D6EDC-6C83-42B1-ABFC-F079238D71B4}" type="parTrans" cxnId="{2056162F-7AF6-448F-8C87-007CC0381FE9}">
      <dgm:prSet/>
      <dgm:spPr/>
      <dgm:t>
        <a:bodyPr/>
        <a:lstStyle/>
        <a:p>
          <a:endParaRPr lang="en-US"/>
        </a:p>
      </dgm:t>
    </dgm:pt>
    <dgm:pt modelId="{F69D4466-18A3-45FA-9DCB-C9E3FC528B4E}" type="sibTrans" cxnId="{2056162F-7AF6-448F-8C87-007CC0381FE9}">
      <dgm:prSet/>
      <dgm:spPr/>
      <dgm:t>
        <a:bodyPr/>
        <a:lstStyle/>
        <a:p>
          <a:endParaRPr lang="en-US"/>
        </a:p>
      </dgm:t>
    </dgm:pt>
    <dgm:pt modelId="{44412B61-1417-45F6-883A-DD2A2C55B2CD}">
      <dgm:prSet phldrT="[Text]"/>
      <dgm:spPr/>
      <dgm:t>
        <a:bodyPr/>
        <a:lstStyle/>
        <a:p>
          <a:r>
            <a:rPr lang="en-US" dirty="0"/>
            <a:t>Survey the literature</a:t>
          </a:r>
        </a:p>
      </dgm:t>
    </dgm:pt>
    <dgm:pt modelId="{D9E4BF17-C8A0-400A-973F-347CFFFD574F}" type="parTrans" cxnId="{5ECEDAAA-2CA8-484A-B7B2-05687E330A9D}">
      <dgm:prSet/>
      <dgm:spPr/>
      <dgm:t>
        <a:bodyPr/>
        <a:lstStyle/>
        <a:p>
          <a:endParaRPr lang="en-US"/>
        </a:p>
      </dgm:t>
    </dgm:pt>
    <dgm:pt modelId="{977EDB71-7D1E-4259-A341-85994F5932E6}" type="sibTrans" cxnId="{5ECEDAAA-2CA8-484A-B7B2-05687E330A9D}">
      <dgm:prSet/>
      <dgm:spPr/>
      <dgm:t>
        <a:bodyPr/>
        <a:lstStyle/>
        <a:p>
          <a:endParaRPr lang="en-US"/>
        </a:p>
      </dgm:t>
    </dgm:pt>
    <dgm:pt modelId="{6C018C33-ABD2-4079-80C9-CD44D9DE47D9}">
      <dgm:prSet phldrT="[Text]" custT="1"/>
      <dgm:spPr/>
      <dgm:t>
        <a:bodyPr/>
        <a:lstStyle/>
        <a:p>
          <a:r>
            <a:rPr lang="en-US" sz="800" dirty="0"/>
            <a:t>Research Modules</a:t>
          </a:r>
        </a:p>
      </dgm:t>
    </dgm:pt>
    <dgm:pt modelId="{3F00C5EF-05FA-4D1F-8E1E-AFC3633C9FDC}" type="parTrans" cxnId="{FD77E366-39B9-4469-B6DA-510FD701DC23}">
      <dgm:prSet/>
      <dgm:spPr/>
      <dgm:t>
        <a:bodyPr/>
        <a:lstStyle/>
        <a:p>
          <a:endParaRPr lang="en-US"/>
        </a:p>
      </dgm:t>
    </dgm:pt>
    <dgm:pt modelId="{6F526AC0-7AE0-4260-8009-723035B37F34}" type="sibTrans" cxnId="{FD77E366-39B9-4469-B6DA-510FD701DC23}">
      <dgm:prSet/>
      <dgm:spPr/>
      <dgm:t>
        <a:bodyPr/>
        <a:lstStyle/>
        <a:p>
          <a:endParaRPr lang="en-US"/>
        </a:p>
      </dgm:t>
    </dgm:pt>
    <dgm:pt modelId="{CF26049A-942E-459D-BCFB-9F5F9215FC01}">
      <dgm:prSet phldrT="[Text]" custT="1"/>
      <dgm:spPr/>
      <dgm:t>
        <a:bodyPr/>
        <a:lstStyle/>
        <a:p>
          <a:r>
            <a:rPr lang="en-US" sz="800" dirty="0"/>
            <a:t>CITI Training</a:t>
          </a:r>
        </a:p>
      </dgm:t>
    </dgm:pt>
    <dgm:pt modelId="{05F074B2-7C6E-47CB-9A5D-55B39D7C3222}" type="parTrans" cxnId="{8BCA335F-0C56-4C59-90B7-1237D16431DC}">
      <dgm:prSet/>
      <dgm:spPr/>
      <dgm:t>
        <a:bodyPr/>
        <a:lstStyle/>
        <a:p>
          <a:endParaRPr lang="en-US"/>
        </a:p>
      </dgm:t>
    </dgm:pt>
    <dgm:pt modelId="{701E147B-6516-49DF-A616-3A4A5BCF3722}" type="sibTrans" cxnId="{8BCA335F-0C56-4C59-90B7-1237D16431DC}">
      <dgm:prSet/>
      <dgm:spPr/>
      <dgm:t>
        <a:bodyPr/>
        <a:lstStyle/>
        <a:p>
          <a:endParaRPr lang="en-US"/>
        </a:p>
      </dgm:t>
    </dgm:pt>
    <dgm:pt modelId="{F0AD6634-73C5-4DCB-B3B0-B90B78B4D36E}">
      <dgm:prSet phldrT="[Text]" custT="1"/>
      <dgm:spPr/>
      <dgm:t>
        <a:bodyPr/>
        <a:lstStyle/>
        <a:p>
          <a:r>
            <a:rPr lang="en-US" sz="800" dirty="0"/>
            <a:t>Zotero</a:t>
          </a:r>
        </a:p>
      </dgm:t>
    </dgm:pt>
    <dgm:pt modelId="{E8FC7FCF-921B-44B5-B7F7-72454554A5C7}" type="parTrans" cxnId="{C51C8DF7-C880-4E76-BAAB-7FD5D4FED958}">
      <dgm:prSet/>
      <dgm:spPr/>
      <dgm:t>
        <a:bodyPr/>
        <a:lstStyle/>
        <a:p>
          <a:endParaRPr lang="en-US"/>
        </a:p>
      </dgm:t>
    </dgm:pt>
    <dgm:pt modelId="{20A008C3-4D10-4A6B-8BE6-57F9540630DC}" type="sibTrans" cxnId="{C51C8DF7-C880-4E76-BAAB-7FD5D4FED958}">
      <dgm:prSet/>
      <dgm:spPr/>
      <dgm:t>
        <a:bodyPr/>
        <a:lstStyle/>
        <a:p>
          <a:endParaRPr lang="en-US"/>
        </a:p>
      </dgm:t>
    </dgm:pt>
    <dgm:pt modelId="{8C8A104D-3009-445E-B654-2EFAF8D08291}">
      <dgm:prSet phldrT="[Text]" custT="1"/>
      <dgm:spPr/>
      <dgm:t>
        <a:bodyPr/>
        <a:lstStyle/>
        <a:p>
          <a:r>
            <a:rPr lang="en-US" sz="800" dirty="0"/>
            <a:t>Research 101</a:t>
          </a:r>
        </a:p>
      </dgm:t>
    </dgm:pt>
    <dgm:pt modelId="{B7CBC20F-1F38-4C9C-B4E6-0921225B044F}" type="parTrans" cxnId="{DA3E307B-55F2-415F-A359-F636A397A1A7}">
      <dgm:prSet/>
      <dgm:spPr/>
      <dgm:t>
        <a:bodyPr/>
        <a:lstStyle/>
        <a:p>
          <a:endParaRPr lang="en-US"/>
        </a:p>
      </dgm:t>
    </dgm:pt>
    <dgm:pt modelId="{A46BFEF5-256E-4E93-B68C-ECC038306287}" type="sibTrans" cxnId="{DA3E307B-55F2-415F-A359-F636A397A1A7}">
      <dgm:prSet/>
      <dgm:spPr/>
      <dgm:t>
        <a:bodyPr/>
        <a:lstStyle/>
        <a:p>
          <a:endParaRPr lang="en-US"/>
        </a:p>
      </dgm:t>
    </dgm:pt>
    <dgm:pt modelId="{F3B571A0-2363-4617-940F-C848CF484F21}">
      <dgm:prSet phldrT="[Text]" custT="1"/>
      <dgm:spPr/>
      <dgm:t>
        <a:bodyPr/>
        <a:lstStyle/>
        <a:p>
          <a:r>
            <a:rPr lang="en-US" sz="800" dirty="0"/>
            <a:t>BMJ R to P</a:t>
          </a:r>
        </a:p>
      </dgm:t>
    </dgm:pt>
    <dgm:pt modelId="{574C325E-69A4-4935-A9A3-9153A2F864C2}" type="parTrans" cxnId="{16F5D2B6-683F-472B-85C1-79ED0A8F0BE9}">
      <dgm:prSet/>
      <dgm:spPr/>
      <dgm:t>
        <a:bodyPr/>
        <a:lstStyle/>
        <a:p>
          <a:endParaRPr lang="en-US"/>
        </a:p>
      </dgm:t>
    </dgm:pt>
    <dgm:pt modelId="{71838146-B262-4CB6-927E-3E633EAA7811}" type="sibTrans" cxnId="{16F5D2B6-683F-472B-85C1-79ED0A8F0BE9}">
      <dgm:prSet/>
      <dgm:spPr/>
      <dgm:t>
        <a:bodyPr/>
        <a:lstStyle/>
        <a:p>
          <a:endParaRPr lang="en-US"/>
        </a:p>
      </dgm:t>
    </dgm:pt>
    <dgm:pt modelId="{25B0AEAB-05E2-4B05-9655-9226C4569C24}">
      <dgm:prSet phldrT="[Text]" custT="1"/>
      <dgm:spPr/>
      <dgm:t>
        <a:bodyPr/>
        <a:lstStyle/>
        <a:p>
          <a:r>
            <a:rPr lang="en-US" sz="800" dirty="0"/>
            <a:t>Talk with peers and mentors</a:t>
          </a:r>
        </a:p>
      </dgm:t>
    </dgm:pt>
    <dgm:pt modelId="{0F7997A4-4057-40D8-AA0D-2E52929ED2C5}" type="parTrans" cxnId="{6FCD5107-D3FC-45F6-8E18-B03F4E86ADA7}">
      <dgm:prSet/>
      <dgm:spPr/>
      <dgm:t>
        <a:bodyPr/>
        <a:lstStyle/>
        <a:p>
          <a:endParaRPr lang="en-US"/>
        </a:p>
      </dgm:t>
    </dgm:pt>
    <dgm:pt modelId="{159E85CD-4240-4032-B4CE-577309C3C694}" type="sibTrans" cxnId="{6FCD5107-D3FC-45F6-8E18-B03F4E86ADA7}">
      <dgm:prSet/>
      <dgm:spPr/>
      <dgm:t>
        <a:bodyPr/>
        <a:lstStyle/>
        <a:p>
          <a:endParaRPr lang="en-US"/>
        </a:p>
      </dgm:t>
    </dgm:pt>
    <dgm:pt modelId="{32B8AA14-2C8D-4C03-B582-582BFEA1FCA4}">
      <dgm:prSet phldrT="[Text]" custT="1"/>
      <dgm:spPr/>
      <dgm:t>
        <a:bodyPr/>
        <a:lstStyle/>
        <a:p>
          <a:r>
            <a:rPr lang="en-US" sz="800" dirty="0"/>
            <a:t>Review Professional Organization Websites</a:t>
          </a:r>
        </a:p>
      </dgm:t>
    </dgm:pt>
    <dgm:pt modelId="{CE8FEBAF-4C6B-427F-89EF-95673419E875}" type="parTrans" cxnId="{24A52014-D41A-48D2-8D80-96BB7F3A313E}">
      <dgm:prSet/>
      <dgm:spPr/>
      <dgm:t>
        <a:bodyPr/>
        <a:lstStyle/>
        <a:p>
          <a:endParaRPr lang="en-US"/>
        </a:p>
      </dgm:t>
    </dgm:pt>
    <dgm:pt modelId="{EEE80E80-4E10-48AE-9E3A-8534628599A9}" type="sibTrans" cxnId="{24A52014-D41A-48D2-8D80-96BB7F3A313E}">
      <dgm:prSet/>
      <dgm:spPr/>
      <dgm:t>
        <a:bodyPr/>
        <a:lstStyle/>
        <a:p>
          <a:endParaRPr lang="en-US"/>
        </a:p>
      </dgm:t>
    </dgm:pt>
    <dgm:pt modelId="{39A26072-2968-420D-882B-DD24C2DD1682}">
      <dgm:prSet phldrT="[Text]"/>
      <dgm:spPr>
        <a:noFill/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Shop the RVU Marketplace</a:t>
          </a:r>
          <a:endParaRPr lang="en-US" dirty="0"/>
        </a:p>
      </dgm:t>
    </dgm:pt>
    <dgm:pt modelId="{2EDB5FE6-BD92-444A-A59E-57EB1A52775A}" type="parTrans" cxnId="{855BBE65-3727-4586-9AAA-3F17A8B3379F}">
      <dgm:prSet/>
      <dgm:spPr/>
      <dgm:t>
        <a:bodyPr/>
        <a:lstStyle/>
        <a:p>
          <a:endParaRPr lang="en-US"/>
        </a:p>
      </dgm:t>
    </dgm:pt>
    <dgm:pt modelId="{21D3DA18-1969-4A91-BFC4-86D1AE3AF572}" type="sibTrans" cxnId="{855BBE65-3727-4586-9AAA-3F17A8B3379F}">
      <dgm:prSet/>
      <dgm:spPr/>
      <dgm:t>
        <a:bodyPr/>
        <a:lstStyle/>
        <a:p>
          <a:endParaRPr lang="en-US"/>
        </a:p>
      </dgm:t>
    </dgm:pt>
    <dgm:pt modelId="{E1ADEEDE-6728-4268-8506-4A79052F10C2}">
      <dgm:prSet phldrT="[Text]"/>
      <dgm:spPr/>
      <dgm:t>
        <a:bodyPr/>
        <a:lstStyle/>
        <a:p>
          <a:r>
            <a:rPr lang="en-US" dirty="0"/>
            <a:t>All students should read at least 5 papers on the topic</a:t>
          </a:r>
        </a:p>
      </dgm:t>
    </dgm:pt>
    <dgm:pt modelId="{C9CAC883-FD82-466B-BB4A-FFBFEAF2279C}" type="parTrans" cxnId="{C47A9FF1-B339-4548-9E40-0C3B36011E5E}">
      <dgm:prSet/>
      <dgm:spPr/>
      <dgm:t>
        <a:bodyPr/>
        <a:lstStyle/>
        <a:p>
          <a:endParaRPr lang="en-US"/>
        </a:p>
      </dgm:t>
    </dgm:pt>
    <dgm:pt modelId="{845C093C-F660-4971-B6B7-909657212C1A}" type="sibTrans" cxnId="{C47A9FF1-B339-4548-9E40-0C3B36011E5E}">
      <dgm:prSet/>
      <dgm:spPr/>
      <dgm:t>
        <a:bodyPr/>
        <a:lstStyle/>
        <a:p>
          <a:endParaRPr lang="en-US"/>
        </a:p>
      </dgm:t>
    </dgm:pt>
    <dgm:pt modelId="{DFA26608-2AAC-48F6-9F3D-E096FFD3E5FC}" type="pres">
      <dgm:prSet presAssocID="{2680052C-52DF-42FC-BE1C-5280693472FD}" presName="rootnode" presStyleCnt="0">
        <dgm:presLayoutVars>
          <dgm:chMax/>
          <dgm:chPref/>
          <dgm:dir/>
          <dgm:animLvl val="lvl"/>
        </dgm:presLayoutVars>
      </dgm:prSet>
      <dgm:spPr/>
    </dgm:pt>
    <dgm:pt modelId="{FB2164EF-C63E-4E26-A02E-ED9C4E1F7E57}" type="pres">
      <dgm:prSet presAssocID="{9ED40DA2-CBB9-406E-B369-FB62103485E6}" presName="composite" presStyleCnt="0"/>
      <dgm:spPr/>
    </dgm:pt>
    <dgm:pt modelId="{2847A26A-A3D5-405F-A03D-2337B8C7D6B8}" type="pres">
      <dgm:prSet presAssocID="{9ED40DA2-CBB9-406E-B369-FB62103485E6}" presName="bentUpArrow1" presStyleLbl="alignImgPlace1" presStyleIdx="0" presStyleCnt="3"/>
      <dgm:spPr/>
    </dgm:pt>
    <dgm:pt modelId="{3D6A0AD4-A299-4A79-B455-2B4B652E4628}" type="pres">
      <dgm:prSet presAssocID="{9ED40DA2-CBB9-406E-B369-FB62103485E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B2C651F-5C46-435D-A679-A553744EE415}" type="pres">
      <dgm:prSet presAssocID="{9ED40DA2-CBB9-406E-B369-FB62103485E6}" presName="ChildText" presStyleLbl="revTx" presStyleIdx="0" presStyleCnt="3" custScaleX="184676" custLinFactNeighborX="46716" custLinFactNeighborY="-3754">
        <dgm:presLayoutVars>
          <dgm:chMax val="0"/>
          <dgm:chPref val="0"/>
          <dgm:bulletEnabled val="1"/>
        </dgm:presLayoutVars>
      </dgm:prSet>
      <dgm:spPr/>
    </dgm:pt>
    <dgm:pt modelId="{2F2B08C0-26B7-4690-AD47-27AC25B2789D}" type="pres">
      <dgm:prSet presAssocID="{178A558F-3FB0-4501-A939-C8991E193ED4}" presName="sibTrans" presStyleCnt="0"/>
      <dgm:spPr/>
    </dgm:pt>
    <dgm:pt modelId="{7F19B410-0061-49AB-9B5F-6DC11C698661}" type="pres">
      <dgm:prSet presAssocID="{68FAD6F1-9261-4EF5-B2A1-D1851DE2265B}" presName="composite" presStyleCnt="0"/>
      <dgm:spPr/>
    </dgm:pt>
    <dgm:pt modelId="{3676891D-0055-461F-BDB2-18DE17F28416}" type="pres">
      <dgm:prSet presAssocID="{68FAD6F1-9261-4EF5-B2A1-D1851DE2265B}" presName="bentUpArrow1" presStyleLbl="alignImgPlace1" presStyleIdx="1" presStyleCnt="3"/>
      <dgm:spPr/>
    </dgm:pt>
    <dgm:pt modelId="{F1C247CD-FEE9-4DE2-A299-465F5AB603BF}" type="pres">
      <dgm:prSet presAssocID="{68FAD6F1-9261-4EF5-B2A1-D1851DE2265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07A19CC-7DF8-4379-9AC1-14EF827B72F0}" type="pres">
      <dgm:prSet presAssocID="{68FAD6F1-9261-4EF5-B2A1-D1851DE2265B}" presName="ChildText" presStyleLbl="revTx" presStyleIdx="1" presStyleCnt="3" custScaleX="230368" custScaleY="180258" custLinFactNeighborX="72228" custLinFactNeighborY="-24916">
        <dgm:presLayoutVars>
          <dgm:chMax val="0"/>
          <dgm:chPref val="0"/>
          <dgm:bulletEnabled val="1"/>
        </dgm:presLayoutVars>
      </dgm:prSet>
      <dgm:spPr/>
    </dgm:pt>
    <dgm:pt modelId="{298C938D-E551-43AB-B76B-B759550FB601}" type="pres">
      <dgm:prSet presAssocID="{0D3148FA-5370-4E07-93D0-CDDB127E0D89}" presName="sibTrans" presStyleCnt="0"/>
      <dgm:spPr/>
    </dgm:pt>
    <dgm:pt modelId="{29CC8567-29F4-4145-B6F2-7CC8B23E3AF6}" type="pres">
      <dgm:prSet presAssocID="{44412B61-1417-45F6-883A-DD2A2C55B2CD}" presName="composite" presStyleCnt="0"/>
      <dgm:spPr/>
    </dgm:pt>
    <dgm:pt modelId="{6909DD91-177F-4BE0-AAC5-CFCA9E885F19}" type="pres">
      <dgm:prSet presAssocID="{44412B61-1417-45F6-883A-DD2A2C55B2CD}" presName="bentUpArrow1" presStyleLbl="alignImgPlace1" presStyleIdx="2" presStyleCnt="3"/>
      <dgm:spPr/>
    </dgm:pt>
    <dgm:pt modelId="{28832636-F073-45DC-9ABF-675CD7281679}" type="pres">
      <dgm:prSet presAssocID="{44412B61-1417-45F6-883A-DD2A2C55B2C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BA70245-6A78-4F29-B1AD-C6B46758EBD5}" type="pres">
      <dgm:prSet presAssocID="{44412B61-1417-45F6-883A-DD2A2C55B2C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9D44E8-EFF4-4B8C-8A85-5FFD5036D16B}" type="pres">
      <dgm:prSet presAssocID="{977EDB71-7D1E-4259-A341-85994F5932E6}" presName="sibTrans" presStyleCnt="0"/>
      <dgm:spPr/>
    </dgm:pt>
    <dgm:pt modelId="{7B40883C-2B46-4ADC-9C73-70B76C2648DB}" type="pres">
      <dgm:prSet presAssocID="{39A26072-2968-420D-882B-DD24C2DD1682}" presName="composite" presStyleCnt="0"/>
      <dgm:spPr/>
    </dgm:pt>
    <dgm:pt modelId="{D98121DB-E6EF-45DA-9B43-2F207C38F098}" type="pres">
      <dgm:prSet presAssocID="{39A26072-2968-420D-882B-DD24C2DD168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FCD5107-D3FC-45F6-8E18-B03F4E86ADA7}" srcId="{68FAD6F1-9261-4EF5-B2A1-D1851DE2265B}" destId="{25B0AEAB-05E2-4B05-9655-9226C4569C24}" srcOrd="6" destOrd="0" parTransId="{0F7997A4-4057-40D8-AA0D-2E52929ED2C5}" sibTransId="{159E85CD-4240-4032-B4CE-577309C3C694}"/>
    <dgm:cxn modelId="{B5049812-B7B4-4928-8645-ED72CAF1EA20}" type="presOf" srcId="{2680052C-52DF-42FC-BE1C-5280693472FD}" destId="{DFA26608-2AAC-48F6-9F3D-E096FFD3E5FC}" srcOrd="0" destOrd="0" presId="urn:microsoft.com/office/officeart/2005/8/layout/StepDownProcess"/>
    <dgm:cxn modelId="{24A52014-D41A-48D2-8D80-96BB7F3A313E}" srcId="{68FAD6F1-9261-4EF5-B2A1-D1851DE2265B}" destId="{32B8AA14-2C8D-4C03-B582-582BFEA1FCA4}" srcOrd="7" destOrd="0" parTransId="{CE8FEBAF-4C6B-427F-89EF-95673419E875}" sibTransId="{EEE80E80-4E10-48AE-9E3A-8534628599A9}"/>
    <dgm:cxn modelId="{EDBE681D-B329-4EA6-8AC8-99347CFE2535}" type="presOf" srcId="{68FAD6F1-9261-4EF5-B2A1-D1851DE2265B}" destId="{F1C247CD-FEE9-4DE2-A299-465F5AB603BF}" srcOrd="0" destOrd="0" presId="urn:microsoft.com/office/officeart/2005/8/layout/StepDownProcess"/>
    <dgm:cxn modelId="{780DEA21-0E93-42C5-A50E-F22935695214}" type="presOf" srcId="{CF26049A-942E-459D-BCFB-9F5F9215FC01}" destId="{C07A19CC-7DF8-4379-9AC1-14EF827B72F0}" srcOrd="0" destOrd="2" presId="urn:microsoft.com/office/officeart/2005/8/layout/StepDownProcess"/>
    <dgm:cxn modelId="{2056162F-7AF6-448F-8C87-007CC0381FE9}" srcId="{68FAD6F1-9261-4EF5-B2A1-D1851DE2265B}" destId="{7C7BB7C8-A4FD-4E1F-B66F-848BF69C8969}" srcOrd="0" destOrd="0" parTransId="{BE9D6EDC-6C83-42B1-ABFC-F079238D71B4}" sibTransId="{F69D4466-18A3-45FA-9DCB-C9E3FC528B4E}"/>
    <dgm:cxn modelId="{D35CDB40-B89E-43A8-A30D-22E93452E212}" type="presOf" srcId="{8C8A104D-3009-445E-B654-2EFAF8D08291}" destId="{C07A19CC-7DF8-4379-9AC1-14EF827B72F0}" srcOrd="0" destOrd="4" presId="urn:microsoft.com/office/officeart/2005/8/layout/StepDownProcess"/>
    <dgm:cxn modelId="{A76ECE5C-25C3-42CD-8A59-DE1C675A4161}" srcId="{2680052C-52DF-42FC-BE1C-5280693472FD}" destId="{9ED40DA2-CBB9-406E-B369-FB62103485E6}" srcOrd="0" destOrd="0" parTransId="{C0E95378-63F1-48BC-9A4E-1C45F6F24B26}" sibTransId="{178A558F-3FB0-4501-A939-C8991E193ED4}"/>
    <dgm:cxn modelId="{8BCA335F-0C56-4C59-90B7-1237D16431DC}" srcId="{68FAD6F1-9261-4EF5-B2A1-D1851DE2265B}" destId="{CF26049A-942E-459D-BCFB-9F5F9215FC01}" srcOrd="2" destOrd="0" parTransId="{05F074B2-7C6E-47CB-9A5D-55B39D7C3222}" sibTransId="{701E147B-6516-49DF-A616-3A4A5BCF3722}"/>
    <dgm:cxn modelId="{8629735F-3D9F-4A78-B676-026E4E9E858F}" type="presOf" srcId="{F0AD6634-73C5-4DCB-B3B0-B90B78B4D36E}" destId="{C07A19CC-7DF8-4379-9AC1-14EF827B72F0}" srcOrd="0" destOrd="3" presId="urn:microsoft.com/office/officeart/2005/8/layout/StepDownProcess"/>
    <dgm:cxn modelId="{CADBC962-1693-45D2-8B41-A092D279CDE6}" type="presOf" srcId="{39A26072-2968-420D-882B-DD24C2DD1682}" destId="{D98121DB-E6EF-45DA-9B43-2F207C38F098}" srcOrd="0" destOrd="0" presId="urn:microsoft.com/office/officeart/2005/8/layout/StepDownProcess"/>
    <dgm:cxn modelId="{855BBE65-3727-4586-9AAA-3F17A8B3379F}" srcId="{2680052C-52DF-42FC-BE1C-5280693472FD}" destId="{39A26072-2968-420D-882B-DD24C2DD1682}" srcOrd="3" destOrd="0" parTransId="{2EDB5FE6-BD92-444A-A59E-57EB1A52775A}" sibTransId="{21D3DA18-1969-4A91-BFC4-86D1AE3AF572}"/>
    <dgm:cxn modelId="{FD77E366-39B9-4469-B6DA-510FD701DC23}" srcId="{68FAD6F1-9261-4EF5-B2A1-D1851DE2265B}" destId="{6C018C33-ABD2-4079-80C9-CD44D9DE47D9}" srcOrd="1" destOrd="0" parTransId="{3F00C5EF-05FA-4D1F-8E1E-AFC3633C9FDC}" sibTransId="{6F526AC0-7AE0-4260-8009-723035B37F34}"/>
    <dgm:cxn modelId="{1493586B-BE80-4DDD-B025-0AFD1D7A1D28}" type="presOf" srcId="{7C7BB7C8-A4FD-4E1F-B66F-848BF69C8969}" destId="{C07A19CC-7DF8-4379-9AC1-14EF827B72F0}" srcOrd="0" destOrd="0" presId="urn:microsoft.com/office/officeart/2005/8/layout/StepDownProcess"/>
    <dgm:cxn modelId="{E992874B-4C21-4630-8831-18623B81B21E}" srcId="{2680052C-52DF-42FC-BE1C-5280693472FD}" destId="{68FAD6F1-9261-4EF5-B2A1-D1851DE2265B}" srcOrd="1" destOrd="0" parTransId="{99DEC113-5816-4439-AFC6-3AD080178672}" sibTransId="{0D3148FA-5370-4E07-93D0-CDDB127E0D89}"/>
    <dgm:cxn modelId="{2FB98C4F-C8F7-47A8-9ACD-DA58045AC520}" type="presOf" srcId="{44412B61-1417-45F6-883A-DD2A2C55B2CD}" destId="{28832636-F073-45DC-9ABF-675CD7281679}" srcOrd="0" destOrd="0" presId="urn:microsoft.com/office/officeart/2005/8/layout/StepDownProcess"/>
    <dgm:cxn modelId="{DA3E307B-55F2-415F-A359-F636A397A1A7}" srcId="{68FAD6F1-9261-4EF5-B2A1-D1851DE2265B}" destId="{8C8A104D-3009-445E-B654-2EFAF8D08291}" srcOrd="4" destOrd="0" parTransId="{B7CBC20F-1F38-4C9C-B4E6-0921225B044F}" sibTransId="{A46BFEF5-256E-4E93-B68C-ECC038306287}"/>
    <dgm:cxn modelId="{3DEF047C-177E-4973-87BD-A9701D3F7594}" type="presOf" srcId="{9ED40DA2-CBB9-406E-B369-FB62103485E6}" destId="{3D6A0AD4-A299-4A79-B455-2B4B652E4628}" srcOrd="0" destOrd="0" presId="urn:microsoft.com/office/officeart/2005/8/layout/StepDownProcess"/>
    <dgm:cxn modelId="{14D6BD8C-5534-4CBB-8E63-D83C085AEA8A}" type="presOf" srcId="{32B8AA14-2C8D-4C03-B582-582BFEA1FCA4}" destId="{C07A19CC-7DF8-4379-9AC1-14EF827B72F0}" srcOrd="0" destOrd="7" presId="urn:microsoft.com/office/officeart/2005/8/layout/StepDownProcess"/>
    <dgm:cxn modelId="{AA33A89D-8470-4F67-B5A1-E5750D515774}" type="presOf" srcId="{29AD0080-A872-49BB-AA7E-97AF3701C414}" destId="{CB2C651F-5C46-435D-A679-A553744EE415}" srcOrd="0" destOrd="0" presId="urn:microsoft.com/office/officeart/2005/8/layout/StepDownProcess"/>
    <dgm:cxn modelId="{DE8A1DA3-447E-4C4F-A48A-C6F0D4FA2DB6}" type="presOf" srcId="{F3B571A0-2363-4617-940F-C848CF484F21}" destId="{C07A19CC-7DF8-4379-9AC1-14EF827B72F0}" srcOrd="0" destOrd="5" presId="urn:microsoft.com/office/officeart/2005/8/layout/StepDownProcess"/>
    <dgm:cxn modelId="{43A8A1A8-708C-4E09-9041-64438D4C8512}" type="presOf" srcId="{6C018C33-ABD2-4079-80C9-CD44D9DE47D9}" destId="{C07A19CC-7DF8-4379-9AC1-14EF827B72F0}" srcOrd="0" destOrd="1" presId="urn:microsoft.com/office/officeart/2005/8/layout/StepDownProcess"/>
    <dgm:cxn modelId="{5ECEDAAA-2CA8-484A-B7B2-05687E330A9D}" srcId="{2680052C-52DF-42FC-BE1C-5280693472FD}" destId="{44412B61-1417-45F6-883A-DD2A2C55B2CD}" srcOrd="2" destOrd="0" parTransId="{D9E4BF17-C8A0-400A-973F-347CFFFD574F}" sibTransId="{977EDB71-7D1E-4259-A341-85994F5932E6}"/>
    <dgm:cxn modelId="{16F5D2B6-683F-472B-85C1-79ED0A8F0BE9}" srcId="{68FAD6F1-9261-4EF5-B2A1-D1851DE2265B}" destId="{F3B571A0-2363-4617-940F-C848CF484F21}" srcOrd="5" destOrd="0" parTransId="{574C325E-69A4-4935-A9A3-9153A2F864C2}" sibTransId="{71838146-B262-4CB6-927E-3E633EAA7811}"/>
    <dgm:cxn modelId="{FD35D3DA-9E9A-4BD7-A408-3DEB9012461F}" type="presOf" srcId="{E1ADEEDE-6728-4268-8506-4A79052F10C2}" destId="{2BA70245-6A78-4F29-B1AD-C6B46758EBD5}" srcOrd="0" destOrd="0" presId="urn:microsoft.com/office/officeart/2005/8/layout/StepDownProcess"/>
    <dgm:cxn modelId="{635B59DB-E6E2-445A-B7F9-48CAF6D2EB62}" srcId="{9ED40DA2-CBB9-406E-B369-FB62103485E6}" destId="{29AD0080-A872-49BB-AA7E-97AF3701C414}" srcOrd="0" destOrd="0" parTransId="{E308ADA3-4673-415D-B8B9-7EB051B74C1B}" sibTransId="{B73BC9E1-17EB-4D8A-9BAD-ECC66FA4C236}"/>
    <dgm:cxn modelId="{C47A9FF1-B339-4548-9E40-0C3B36011E5E}" srcId="{44412B61-1417-45F6-883A-DD2A2C55B2CD}" destId="{E1ADEEDE-6728-4268-8506-4A79052F10C2}" srcOrd="0" destOrd="0" parTransId="{C9CAC883-FD82-466B-BB4A-FFBFEAF2279C}" sibTransId="{845C093C-F660-4971-B6B7-909657212C1A}"/>
    <dgm:cxn modelId="{C51C8DF7-C880-4E76-BAAB-7FD5D4FED958}" srcId="{68FAD6F1-9261-4EF5-B2A1-D1851DE2265B}" destId="{F0AD6634-73C5-4DCB-B3B0-B90B78B4D36E}" srcOrd="3" destOrd="0" parTransId="{E8FC7FCF-921B-44B5-B7F7-72454554A5C7}" sibTransId="{20A008C3-4D10-4A6B-8BE6-57F9540630DC}"/>
    <dgm:cxn modelId="{7AB752FF-F88B-4993-94C2-5C1670608355}" type="presOf" srcId="{25B0AEAB-05E2-4B05-9655-9226C4569C24}" destId="{C07A19CC-7DF8-4379-9AC1-14EF827B72F0}" srcOrd="0" destOrd="6" presId="urn:microsoft.com/office/officeart/2005/8/layout/StepDownProcess"/>
    <dgm:cxn modelId="{ECE79F40-68E4-4391-BA05-D7A52907FC81}" type="presParOf" srcId="{DFA26608-2AAC-48F6-9F3D-E096FFD3E5FC}" destId="{FB2164EF-C63E-4E26-A02E-ED9C4E1F7E57}" srcOrd="0" destOrd="0" presId="urn:microsoft.com/office/officeart/2005/8/layout/StepDownProcess"/>
    <dgm:cxn modelId="{1CC1E8D4-9E87-493D-A86C-35FF478726AC}" type="presParOf" srcId="{FB2164EF-C63E-4E26-A02E-ED9C4E1F7E57}" destId="{2847A26A-A3D5-405F-A03D-2337B8C7D6B8}" srcOrd="0" destOrd="0" presId="urn:microsoft.com/office/officeart/2005/8/layout/StepDownProcess"/>
    <dgm:cxn modelId="{FC24B069-B893-44C3-822F-590D7CF9656E}" type="presParOf" srcId="{FB2164EF-C63E-4E26-A02E-ED9C4E1F7E57}" destId="{3D6A0AD4-A299-4A79-B455-2B4B652E4628}" srcOrd="1" destOrd="0" presId="urn:microsoft.com/office/officeart/2005/8/layout/StepDownProcess"/>
    <dgm:cxn modelId="{7D961A56-3ABB-4C11-BBFB-B3808E7C3543}" type="presParOf" srcId="{FB2164EF-C63E-4E26-A02E-ED9C4E1F7E57}" destId="{CB2C651F-5C46-435D-A679-A553744EE415}" srcOrd="2" destOrd="0" presId="urn:microsoft.com/office/officeart/2005/8/layout/StepDownProcess"/>
    <dgm:cxn modelId="{344FFD62-3E32-4C57-9C12-17DC74A1AE63}" type="presParOf" srcId="{DFA26608-2AAC-48F6-9F3D-E096FFD3E5FC}" destId="{2F2B08C0-26B7-4690-AD47-27AC25B2789D}" srcOrd="1" destOrd="0" presId="urn:microsoft.com/office/officeart/2005/8/layout/StepDownProcess"/>
    <dgm:cxn modelId="{62704A91-E57B-4AF1-A007-EA8CEEFADE38}" type="presParOf" srcId="{DFA26608-2AAC-48F6-9F3D-E096FFD3E5FC}" destId="{7F19B410-0061-49AB-9B5F-6DC11C698661}" srcOrd="2" destOrd="0" presId="urn:microsoft.com/office/officeart/2005/8/layout/StepDownProcess"/>
    <dgm:cxn modelId="{C6BB749C-D2F7-4DEF-BD25-B8970DEE4654}" type="presParOf" srcId="{7F19B410-0061-49AB-9B5F-6DC11C698661}" destId="{3676891D-0055-461F-BDB2-18DE17F28416}" srcOrd="0" destOrd="0" presId="urn:microsoft.com/office/officeart/2005/8/layout/StepDownProcess"/>
    <dgm:cxn modelId="{B0898E6C-5265-4414-9B50-EA2FA593C250}" type="presParOf" srcId="{7F19B410-0061-49AB-9B5F-6DC11C698661}" destId="{F1C247CD-FEE9-4DE2-A299-465F5AB603BF}" srcOrd="1" destOrd="0" presId="urn:microsoft.com/office/officeart/2005/8/layout/StepDownProcess"/>
    <dgm:cxn modelId="{6183D6EC-01F1-4722-8ACC-B71F7BFCEAC2}" type="presParOf" srcId="{7F19B410-0061-49AB-9B5F-6DC11C698661}" destId="{C07A19CC-7DF8-4379-9AC1-14EF827B72F0}" srcOrd="2" destOrd="0" presId="urn:microsoft.com/office/officeart/2005/8/layout/StepDownProcess"/>
    <dgm:cxn modelId="{F8D94299-5F6A-4C0F-91A1-47F320E0A92B}" type="presParOf" srcId="{DFA26608-2AAC-48F6-9F3D-E096FFD3E5FC}" destId="{298C938D-E551-43AB-B76B-B759550FB601}" srcOrd="3" destOrd="0" presId="urn:microsoft.com/office/officeart/2005/8/layout/StepDownProcess"/>
    <dgm:cxn modelId="{6AC51E66-7274-4EB2-ADD7-13A7229162F4}" type="presParOf" srcId="{DFA26608-2AAC-48F6-9F3D-E096FFD3E5FC}" destId="{29CC8567-29F4-4145-B6F2-7CC8B23E3AF6}" srcOrd="4" destOrd="0" presId="urn:microsoft.com/office/officeart/2005/8/layout/StepDownProcess"/>
    <dgm:cxn modelId="{F8128892-FDC5-4642-AF8E-2AC9EA84E875}" type="presParOf" srcId="{29CC8567-29F4-4145-B6F2-7CC8B23E3AF6}" destId="{6909DD91-177F-4BE0-AAC5-CFCA9E885F19}" srcOrd="0" destOrd="0" presId="urn:microsoft.com/office/officeart/2005/8/layout/StepDownProcess"/>
    <dgm:cxn modelId="{34A27E77-3C40-4612-91DB-88BD6437EB24}" type="presParOf" srcId="{29CC8567-29F4-4145-B6F2-7CC8B23E3AF6}" destId="{28832636-F073-45DC-9ABF-675CD7281679}" srcOrd="1" destOrd="0" presId="urn:microsoft.com/office/officeart/2005/8/layout/StepDownProcess"/>
    <dgm:cxn modelId="{8DED0174-4A77-4290-8CF3-86F8FC8137AE}" type="presParOf" srcId="{29CC8567-29F4-4145-B6F2-7CC8B23E3AF6}" destId="{2BA70245-6A78-4F29-B1AD-C6B46758EBD5}" srcOrd="2" destOrd="0" presId="urn:microsoft.com/office/officeart/2005/8/layout/StepDownProcess"/>
    <dgm:cxn modelId="{9E1516B3-3FF6-44CF-910A-A54D8BDC39B4}" type="presParOf" srcId="{DFA26608-2AAC-48F6-9F3D-E096FFD3E5FC}" destId="{7E9D44E8-EFF4-4B8C-8A85-5FFD5036D16B}" srcOrd="5" destOrd="0" presId="urn:microsoft.com/office/officeart/2005/8/layout/StepDownProcess"/>
    <dgm:cxn modelId="{AE65A7C6-0FF7-4B22-AC2A-2554B35D8D39}" type="presParOf" srcId="{DFA26608-2AAC-48F6-9F3D-E096FFD3E5FC}" destId="{7B40883C-2B46-4ADC-9C73-70B76C2648DB}" srcOrd="6" destOrd="0" presId="urn:microsoft.com/office/officeart/2005/8/layout/StepDownProcess"/>
    <dgm:cxn modelId="{29966383-E4CC-4A5B-A93D-BFC30393F9D5}" type="presParOf" srcId="{7B40883C-2B46-4ADC-9C73-70B76C2648DB}" destId="{D98121DB-E6EF-45DA-9B43-2F207C38F09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174BF2-9630-45AF-A334-BE9047584E0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E7B5F07-5FB2-4436-8EC4-FD9C54D1E9DF}">
      <dgm:prSet phldrT="[Text]"/>
      <dgm:spPr/>
      <dgm:t>
        <a:bodyPr/>
        <a:lstStyle/>
        <a:p>
          <a:r>
            <a:rPr lang="en-US" dirty="0"/>
            <a:t>Write an Outline</a:t>
          </a:r>
        </a:p>
      </dgm:t>
    </dgm:pt>
    <dgm:pt modelId="{02C608F0-8BC3-4DE6-8091-8CBAAA4E5339}" type="parTrans" cxnId="{794A08E7-753D-4E70-AD3B-297178DE18DB}">
      <dgm:prSet/>
      <dgm:spPr/>
      <dgm:t>
        <a:bodyPr/>
        <a:lstStyle/>
        <a:p>
          <a:endParaRPr lang="en-US"/>
        </a:p>
      </dgm:t>
    </dgm:pt>
    <dgm:pt modelId="{C121BE11-D85F-4178-BDD8-384728C58776}" type="sibTrans" cxnId="{794A08E7-753D-4E70-AD3B-297178DE18DB}">
      <dgm:prSet/>
      <dgm:spPr/>
      <dgm:t>
        <a:bodyPr/>
        <a:lstStyle/>
        <a:p>
          <a:endParaRPr lang="en-US"/>
        </a:p>
      </dgm:t>
    </dgm:pt>
    <dgm:pt modelId="{C0F43BEF-06B5-4D7D-B53C-AACA51ED5BA6}">
      <dgm:prSet phldrT="[Text]"/>
      <dgm:spPr/>
      <dgm:t>
        <a:bodyPr/>
        <a:lstStyle/>
        <a:p>
          <a:r>
            <a:rPr lang="en-US" dirty="0"/>
            <a:t>Review the Literature</a:t>
          </a:r>
        </a:p>
      </dgm:t>
    </dgm:pt>
    <dgm:pt modelId="{271B0919-DF27-4DD2-8BBB-11EE0E48A333}" type="parTrans" cxnId="{79187685-A009-4E97-B1B2-8113BE9F8DD1}">
      <dgm:prSet/>
      <dgm:spPr/>
      <dgm:t>
        <a:bodyPr/>
        <a:lstStyle/>
        <a:p>
          <a:endParaRPr lang="en-US"/>
        </a:p>
      </dgm:t>
    </dgm:pt>
    <dgm:pt modelId="{70AE6A79-D821-4865-A4DA-16563D05CA02}" type="sibTrans" cxnId="{79187685-A009-4E97-B1B2-8113BE9F8DD1}">
      <dgm:prSet/>
      <dgm:spPr/>
      <dgm:t>
        <a:bodyPr/>
        <a:lstStyle/>
        <a:p>
          <a:endParaRPr lang="en-US"/>
        </a:p>
      </dgm:t>
    </dgm:pt>
    <dgm:pt modelId="{452CB35D-1268-4960-AF0D-3E38FBF6713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Engage a Mentor</a:t>
          </a:r>
        </a:p>
      </dgm:t>
    </dgm:pt>
    <dgm:pt modelId="{C6E1DADC-8E0D-4088-8DE4-1AD97BC96CE7}" type="parTrans" cxnId="{F74F1FE0-7420-4247-800C-E3F6C5A1E936}">
      <dgm:prSet/>
      <dgm:spPr/>
      <dgm:t>
        <a:bodyPr/>
        <a:lstStyle/>
        <a:p>
          <a:endParaRPr lang="en-US"/>
        </a:p>
      </dgm:t>
    </dgm:pt>
    <dgm:pt modelId="{2141C122-A067-4E3A-8CC7-BBF135F558FA}" type="sibTrans" cxnId="{F74F1FE0-7420-4247-800C-E3F6C5A1E936}">
      <dgm:prSet/>
      <dgm:spPr/>
      <dgm:t>
        <a:bodyPr/>
        <a:lstStyle/>
        <a:p>
          <a:endParaRPr lang="en-US"/>
        </a:p>
      </dgm:t>
    </dgm:pt>
    <dgm:pt modelId="{09D67468-B0D5-4F38-BAB9-167E0683667F}">
      <dgm:prSet phldrT="[Text]" custT="1"/>
      <dgm:spPr/>
      <dgm:t>
        <a:bodyPr/>
        <a:lstStyle/>
        <a:p>
          <a:r>
            <a:rPr lang="en-US" sz="900" dirty="0"/>
            <a:t>If students have not done all the steps to explore their ideas send them back to the research office</a:t>
          </a:r>
        </a:p>
      </dgm:t>
    </dgm:pt>
    <dgm:pt modelId="{67D0DF95-75BA-4E36-8E51-9CFB52AAC29B}" type="parTrans" cxnId="{5FA22B10-112E-48F5-AA74-A5A8B9EE55B6}">
      <dgm:prSet/>
      <dgm:spPr/>
      <dgm:t>
        <a:bodyPr/>
        <a:lstStyle/>
        <a:p>
          <a:endParaRPr lang="en-US"/>
        </a:p>
      </dgm:t>
    </dgm:pt>
    <dgm:pt modelId="{D7714AEF-47DF-463F-8DED-B0ED7A4E91CF}" type="sibTrans" cxnId="{5FA22B10-112E-48F5-AA74-A5A8B9EE55B6}">
      <dgm:prSet/>
      <dgm:spPr/>
      <dgm:t>
        <a:bodyPr/>
        <a:lstStyle/>
        <a:p>
          <a:endParaRPr lang="en-US"/>
        </a:p>
      </dgm:t>
    </dgm:pt>
    <dgm:pt modelId="{A1239F38-D6E0-4EC5-B798-34018FEAF84F}">
      <dgm:prSet phldrT="[Text]"/>
      <dgm:spPr/>
      <dgm:t>
        <a:bodyPr/>
        <a:lstStyle/>
        <a:p>
          <a:r>
            <a:rPr lang="en-US" dirty="0"/>
            <a:t>Identify a Research Team</a:t>
          </a:r>
        </a:p>
      </dgm:t>
    </dgm:pt>
    <dgm:pt modelId="{2543D09D-19E5-4B5B-90F2-CF92FBC831C7}" type="parTrans" cxnId="{57EC6B46-EB27-4EC4-B2D7-AE9C9B81C7BF}">
      <dgm:prSet/>
      <dgm:spPr/>
      <dgm:t>
        <a:bodyPr/>
        <a:lstStyle/>
        <a:p>
          <a:endParaRPr lang="en-US"/>
        </a:p>
      </dgm:t>
    </dgm:pt>
    <dgm:pt modelId="{C27CE650-72DC-4F3B-84D7-AC42050750A2}" type="sibTrans" cxnId="{57EC6B46-EB27-4EC4-B2D7-AE9C9B81C7BF}">
      <dgm:prSet/>
      <dgm:spPr/>
      <dgm:t>
        <a:bodyPr/>
        <a:lstStyle/>
        <a:p>
          <a:endParaRPr lang="en-US"/>
        </a:p>
      </dgm:t>
    </dgm:pt>
    <dgm:pt modelId="{F3431728-B65E-4E08-B55F-49BB36DD686C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Create a Research Project</a:t>
          </a:r>
          <a:endParaRPr lang="en-US" dirty="0"/>
        </a:p>
      </dgm:t>
    </dgm:pt>
    <dgm:pt modelId="{E853F444-8F08-43D8-834A-626C1ED0EF4D}" type="parTrans" cxnId="{606E276A-C13F-41F9-933E-5FC2A6CE42F3}">
      <dgm:prSet/>
      <dgm:spPr/>
      <dgm:t>
        <a:bodyPr/>
        <a:lstStyle/>
        <a:p>
          <a:endParaRPr lang="en-US"/>
        </a:p>
      </dgm:t>
    </dgm:pt>
    <dgm:pt modelId="{F729D133-A4D2-4D5F-BC56-F993B65598F2}" type="sibTrans" cxnId="{606E276A-C13F-41F9-933E-5FC2A6CE42F3}">
      <dgm:prSet/>
      <dgm:spPr/>
      <dgm:t>
        <a:bodyPr/>
        <a:lstStyle/>
        <a:p>
          <a:endParaRPr lang="en-US"/>
        </a:p>
      </dgm:t>
    </dgm:pt>
    <dgm:pt modelId="{DB87D2F3-F78B-415E-B4D4-9E4F623513C3}" type="pres">
      <dgm:prSet presAssocID="{EB174BF2-9630-45AF-A334-BE9047584E02}" presName="rootnode" presStyleCnt="0">
        <dgm:presLayoutVars>
          <dgm:chMax/>
          <dgm:chPref/>
          <dgm:dir/>
          <dgm:animLvl val="lvl"/>
        </dgm:presLayoutVars>
      </dgm:prSet>
      <dgm:spPr/>
    </dgm:pt>
    <dgm:pt modelId="{202F9EE0-C74D-4595-B181-3AF188CF88A7}" type="pres">
      <dgm:prSet presAssocID="{7E7B5F07-5FB2-4436-8EC4-FD9C54D1E9DF}" presName="composite" presStyleCnt="0"/>
      <dgm:spPr/>
    </dgm:pt>
    <dgm:pt modelId="{FEB53728-2171-4458-8AA6-76F38891A2C7}" type="pres">
      <dgm:prSet presAssocID="{7E7B5F07-5FB2-4436-8EC4-FD9C54D1E9DF}" presName="bentUpArrow1" presStyleLbl="alignImgPlace1" presStyleIdx="0" presStyleCnt="4"/>
      <dgm:spPr/>
    </dgm:pt>
    <dgm:pt modelId="{9CFE14C4-D364-41C1-BB4C-B449A2C41602}" type="pres">
      <dgm:prSet presAssocID="{7E7B5F07-5FB2-4436-8EC4-FD9C54D1E9DF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79C8807B-EA63-4921-B493-21762E7067D3}" type="pres">
      <dgm:prSet presAssocID="{7E7B5F07-5FB2-4436-8EC4-FD9C54D1E9D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59216EF-1495-43E3-80FD-62078F1AB5E8}" type="pres">
      <dgm:prSet presAssocID="{C121BE11-D85F-4178-BDD8-384728C58776}" presName="sibTrans" presStyleCnt="0"/>
      <dgm:spPr/>
    </dgm:pt>
    <dgm:pt modelId="{D249E00F-B361-4261-A96C-0F36CF5FEA49}" type="pres">
      <dgm:prSet presAssocID="{C0F43BEF-06B5-4D7D-B53C-AACA51ED5BA6}" presName="composite" presStyleCnt="0"/>
      <dgm:spPr/>
    </dgm:pt>
    <dgm:pt modelId="{04AF5778-5A91-423D-8C41-F0C0B8A651B3}" type="pres">
      <dgm:prSet presAssocID="{C0F43BEF-06B5-4D7D-B53C-AACA51ED5BA6}" presName="bentUpArrow1" presStyleLbl="alignImgPlace1" presStyleIdx="1" presStyleCnt="4"/>
      <dgm:spPr/>
    </dgm:pt>
    <dgm:pt modelId="{350CE064-ED59-4CDE-B1D2-819F728AF3F0}" type="pres">
      <dgm:prSet presAssocID="{C0F43BEF-06B5-4D7D-B53C-AACA51ED5BA6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5034FEB8-EE15-47A6-9E6B-3B924F0333DD}" type="pres">
      <dgm:prSet presAssocID="{C0F43BEF-06B5-4D7D-B53C-AACA51ED5BA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88D2C0B-674C-40D5-B355-430152238D42}" type="pres">
      <dgm:prSet presAssocID="{70AE6A79-D821-4865-A4DA-16563D05CA02}" presName="sibTrans" presStyleCnt="0"/>
      <dgm:spPr/>
    </dgm:pt>
    <dgm:pt modelId="{BE1D206E-E7C3-464B-9FA2-853C17D92779}" type="pres">
      <dgm:prSet presAssocID="{452CB35D-1268-4960-AF0D-3E38FBF67130}" presName="composite" presStyleCnt="0"/>
      <dgm:spPr/>
    </dgm:pt>
    <dgm:pt modelId="{BBF9C19C-4967-44F2-9264-F9151EF3FC13}" type="pres">
      <dgm:prSet presAssocID="{452CB35D-1268-4960-AF0D-3E38FBF67130}" presName="bentUpArrow1" presStyleLbl="alignImgPlace1" presStyleIdx="2" presStyleCnt="4"/>
      <dgm:spPr/>
    </dgm:pt>
    <dgm:pt modelId="{6F472742-69D1-4DE5-9500-3C345B34D720}" type="pres">
      <dgm:prSet presAssocID="{452CB35D-1268-4960-AF0D-3E38FBF67130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FD77DE88-471A-4759-A65E-21CA0BDA0005}" type="pres">
      <dgm:prSet presAssocID="{452CB35D-1268-4960-AF0D-3E38FBF67130}" presName="ChildText" presStyleLbl="revTx" presStyleIdx="2" presStyleCnt="4" custScaleX="160174" custLinFactNeighborX="41446" custLinFactNeighborY="-7104">
        <dgm:presLayoutVars>
          <dgm:chMax val="0"/>
          <dgm:chPref val="0"/>
          <dgm:bulletEnabled val="1"/>
        </dgm:presLayoutVars>
      </dgm:prSet>
      <dgm:spPr/>
    </dgm:pt>
    <dgm:pt modelId="{FFF92F89-3ACA-4ABF-9C85-055897EA1F66}" type="pres">
      <dgm:prSet presAssocID="{2141C122-A067-4E3A-8CC7-BBF135F558FA}" presName="sibTrans" presStyleCnt="0"/>
      <dgm:spPr/>
    </dgm:pt>
    <dgm:pt modelId="{D6ABEBF0-B4D7-4BCA-93CC-6A4AB9DDD861}" type="pres">
      <dgm:prSet presAssocID="{A1239F38-D6E0-4EC5-B798-34018FEAF84F}" presName="composite" presStyleCnt="0"/>
      <dgm:spPr/>
    </dgm:pt>
    <dgm:pt modelId="{DE07141C-FF87-4FE2-A6FF-EC14CE1031B5}" type="pres">
      <dgm:prSet presAssocID="{A1239F38-D6E0-4EC5-B798-34018FEAF84F}" presName="bentUpArrow1" presStyleLbl="alignImgPlace1" presStyleIdx="3" presStyleCnt="4"/>
      <dgm:spPr/>
    </dgm:pt>
    <dgm:pt modelId="{9C5954AC-2DC7-4E61-B592-E9DCF835F773}" type="pres">
      <dgm:prSet presAssocID="{A1239F38-D6E0-4EC5-B798-34018FEAF84F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E303A6B7-98DC-4410-8863-14DE35DAB8B8}" type="pres">
      <dgm:prSet presAssocID="{A1239F38-D6E0-4EC5-B798-34018FEAF84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2D9490-0D6D-46ED-82A2-5E9B83594A20}" type="pres">
      <dgm:prSet presAssocID="{C27CE650-72DC-4F3B-84D7-AC42050750A2}" presName="sibTrans" presStyleCnt="0"/>
      <dgm:spPr/>
    </dgm:pt>
    <dgm:pt modelId="{B8178D4D-57D2-4E02-AF42-56C694310E93}" type="pres">
      <dgm:prSet presAssocID="{F3431728-B65E-4E08-B55F-49BB36DD686C}" presName="composite" presStyleCnt="0"/>
      <dgm:spPr/>
    </dgm:pt>
    <dgm:pt modelId="{247451EA-FEF6-4E23-9A28-B6A2E48DBBE3}" type="pres">
      <dgm:prSet presAssocID="{F3431728-B65E-4E08-B55F-49BB36DD686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3EFB805-67BE-4387-BFB0-2E4B64FBBAE6}" type="presOf" srcId="{7E7B5F07-5FB2-4436-8EC4-FD9C54D1E9DF}" destId="{9CFE14C4-D364-41C1-BB4C-B449A2C41602}" srcOrd="0" destOrd="0" presId="urn:microsoft.com/office/officeart/2005/8/layout/StepDownProcess"/>
    <dgm:cxn modelId="{ACA89706-0A09-4E5B-BA55-9389693F3378}" type="presOf" srcId="{A1239F38-D6E0-4EC5-B798-34018FEAF84F}" destId="{9C5954AC-2DC7-4E61-B592-E9DCF835F773}" srcOrd="0" destOrd="0" presId="urn:microsoft.com/office/officeart/2005/8/layout/StepDownProcess"/>
    <dgm:cxn modelId="{FE321A0F-D657-49A6-BBED-062765DFF404}" type="presOf" srcId="{F3431728-B65E-4E08-B55F-49BB36DD686C}" destId="{247451EA-FEF6-4E23-9A28-B6A2E48DBBE3}" srcOrd="0" destOrd="0" presId="urn:microsoft.com/office/officeart/2005/8/layout/StepDownProcess"/>
    <dgm:cxn modelId="{5FA22B10-112E-48F5-AA74-A5A8B9EE55B6}" srcId="{452CB35D-1268-4960-AF0D-3E38FBF67130}" destId="{09D67468-B0D5-4F38-BAB9-167E0683667F}" srcOrd="0" destOrd="0" parTransId="{67D0DF95-75BA-4E36-8E51-9CFB52AAC29B}" sibTransId="{D7714AEF-47DF-463F-8DED-B0ED7A4E91CF}"/>
    <dgm:cxn modelId="{24888C62-5EAD-4B1A-B877-D89C7B4E5AD5}" type="presOf" srcId="{C0F43BEF-06B5-4D7D-B53C-AACA51ED5BA6}" destId="{350CE064-ED59-4CDE-B1D2-819F728AF3F0}" srcOrd="0" destOrd="0" presId="urn:microsoft.com/office/officeart/2005/8/layout/StepDownProcess"/>
    <dgm:cxn modelId="{57EC6B46-EB27-4EC4-B2D7-AE9C9B81C7BF}" srcId="{EB174BF2-9630-45AF-A334-BE9047584E02}" destId="{A1239F38-D6E0-4EC5-B798-34018FEAF84F}" srcOrd="3" destOrd="0" parTransId="{2543D09D-19E5-4B5B-90F2-CF92FBC831C7}" sibTransId="{C27CE650-72DC-4F3B-84D7-AC42050750A2}"/>
    <dgm:cxn modelId="{606E276A-C13F-41F9-933E-5FC2A6CE42F3}" srcId="{EB174BF2-9630-45AF-A334-BE9047584E02}" destId="{F3431728-B65E-4E08-B55F-49BB36DD686C}" srcOrd="4" destOrd="0" parTransId="{E853F444-8F08-43D8-834A-626C1ED0EF4D}" sibTransId="{F729D133-A4D2-4D5F-BC56-F993B65598F2}"/>
    <dgm:cxn modelId="{79187685-A009-4E97-B1B2-8113BE9F8DD1}" srcId="{EB174BF2-9630-45AF-A334-BE9047584E02}" destId="{C0F43BEF-06B5-4D7D-B53C-AACA51ED5BA6}" srcOrd="1" destOrd="0" parTransId="{271B0919-DF27-4DD2-8BBB-11EE0E48A333}" sibTransId="{70AE6A79-D821-4865-A4DA-16563D05CA02}"/>
    <dgm:cxn modelId="{F45FC69F-4D6A-45B9-95B4-102B1B72612C}" type="presOf" srcId="{09D67468-B0D5-4F38-BAB9-167E0683667F}" destId="{FD77DE88-471A-4759-A65E-21CA0BDA0005}" srcOrd="0" destOrd="0" presId="urn:microsoft.com/office/officeart/2005/8/layout/StepDownProcess"/>
    <dgm:cxn modelId="{C63993C2-3E41-4351-8DC4-70AD9E24ABF2}" type="presOf" srcId="{452CB35D-1268-4960-AF0D-3E38FBF67130}" destId="{6F472742-69D1-4DE5-9500-3C345B34D720}" srcOrd="0" destOrd="0" presId="urn:microsoft.com/office/officeart/2005/8/layout/StepDownProcess"/>
    <dgm:cxn modelId="{F74F1FE0-7420-4247-800C-E3F6C5A1E936}" srcId="{EB174BF2-9630-45AF-A334-BE9047584E02}" destId="{452CB35D-1268-4960-AF0D-3E38FBF67130}" srcOrd="2" destOrd="0" parTransId="{C6E1DADC-8E0D-4088-8DE4-1AD97BC96CE7}" sibTransId="{2141C122-A067-4E3A-8CC7-BBF135F558FA}"/>
    <dgm:cxn modelId="{794A08E7-753D-4E70-AD3B-297178DE18DB}" srcId="{EB174BF2-9630-45AF-A334-BE9047584E02}" destId="{7E7B5F07-5FB2-4436-8EC4-FD9C54D1E9DF}" srcOrd="0" destOrd="0" parTransId="{02C608F0-8BC3-4DE6-8091-8CBAAA4E5339}" sibTransId="{C121BE11-D85F-4178-BDD8-384728C58776}"/>
    <dgm:cxn modelId="{F768C5F8-AC4C-4B57-B9B9-CFA1EE2A8F28}" type="presOf" srcId="{EB174BF2-9630-45AF-A334-BE9047584E02}" destId="{DB87D2F3-F78B-415E-B4D4-9E4F623513C3}" srcOrd="0" destOrd="0" presId="urn:microsoft.com/office/officeart/2005/8/layout/StepDownProcess"/>
    <dgm:cxn modelId="{D763E163-8BCA-4EF1-8E5F-22C12E908C99}" type="presParOf" srcId="{DB87D2F3-F78B-415E-B4D4-9E4F623513C3}" destId="{202F9EE0-C74D-4595-B181-3AF188CF88A7}" srcOrd="0" destOrd="0" presId="urn:microsoft.com/office/officeart/2005/8/layout/StepDownProcess"/>
    <dgm:cxn modelId="{BB9F1125-E4F4-4E6C-BD72-821EA4DE74B3}" type="presParOf" srcId="{202F9EE0-C74D-4595-B181-3AF188CF88A7}" destId="{FEB53728-2171-4458-8AA6-76F38891A2C7}" srcOrd="0" destOrd="0" presId="urn:microsoft.com/office/officeart/2005/8/layout/StepDownProcess"/>
    <dgm:cxn modelId="{F785349A-1D8F-4408-882C-717BE8DF256E}" type="presParOf" srcId="{202F9EE0-C74D-4595-B181-3AF188CF88A7}" destId="{9CFE14C4-D364-41C1-BB4C-B449A2C41602}" srcOrd="1" destOrd="0" presId="urn:microsoft.com/office/officeart/2005/8/layout/StepDownProcess"/>
    <dgm:cxn modelId="{74A12533-887F-4F19-AD4A-3D4A226D4B12}" type="presParOf" srcId="{202F9EE0-C74D-4595-B181-3AF188CF88A7}" destId="{79C8807B-EA63-4921-B493-21762E7067D3}" srcOrd="2" destOrd="0" presId="urn:microsoft.com/office/officeart/2005/8/layout/StepDownProcess"/>
    <dgm:cxn modelId="{589ECC0F-092E-451A-89A5-B35F48FAB3A5}" type="presParOf" srcId="{DB87D2F3-F78B-415E-B4D4-9E4F623513C3}" destId="{559216EF-1495-43E3-80FD-62078F1AB5E8}" srcOrd="1" destOrd="0" presId="urn:microsoft.com/office/officeart/2005/8/layout/StepDownProcess"/>
    <dgm:cxn modelId="{25FB6C1B-D044-4E5B-97E6-36620F771556}" type="presParOf" srcId="{DB87D2F3-F78B-415E-B4D4-9E4F623513C3}" destId="{D249E00F-B361-4261-A96C-0F36CF5FEA49}" srcOrd="2" destOrd="0" presId="urn:microsoft.com/office/officeart/2005/8/layout/StepDownProcess"/>
    <dgm:cxn modelId="{D8A05051-4C2C-43A7-BFE7-22D351831E9B}" type="presParOf" srcId="{D249E00F-B361-4261-A96C-0F36CF5FEA49}" destId="{04AF5778-5A91-423D-8C41-F0C0B8A651B3}" srcOrd="0" destOrd="0" presId="urn:microsoft.com/office/officeart/2005/8/layout/StepDownProcess"/>
    <dgm:cxn modelId="{12E082A7-A3D3-43B2-B619-D953474EEBB3}" type="presParOf" srcId="{D249E00F-B361-4261-A96C-0F36CF5FEA49}" destId="{350CE064-ED59-4CDE-B1D2-819F728AF3F0}" srcOrd="1" destOrd="0" presId="urn:microsoft.com/office/officeart/2005/8/layout/StepDownProcess"/>
    <dgm:cxn modelId="{D6E54D02-AB98-4F98-99BE-197FF497F21F}" type="presParOf" srcId="{D249E00F-B361-4261-A96C-0F36CF5FEA49}" destId="{5034FEB8-EE15-47A6-9E6B-3B924F0333DD}" srcOrd="2" destOrd="0" presId="urn:microsoft.com/office/officeart/2005/8/layout/StepDownProcess"/>
    <dgm:cxn modelId="{A3747BE5-7CFF-474D-BEDD-9B9C5FA27E94}" type="presParOf" srcId="{DB87D2F3-F78B-415E-B4D4-9E4F623513C3}" destId="{988D2C0B-674C-40D5-B355-430152238D42}" srcOrd="3" destOrd="0" presId="urn:microsoft.com/office/officeart/2005/8/layout/StepDownProcess"/>
    <dgm:cxn modelId="{7FDC51A3-4293-466E-BC59-7CCF5956D5FC}" type="presParOf" srcId="{DB87D2F3-F78B-415E-B4D4-9E4F623513C3}" destId="{BE1D206E-E7C3-464B-9FA2-853C17D92779}" srcOrd="4" destOrd="0" presId="urn:microsoft.com/office/officeart/2005/8/layout/StepDownProcess"/>
    <dgm:cxn modelId="{8264B23E-0E1A-499B-81DF-7EBA8B099BE1}" type="presParOf" srcId="{BE1D206E-E7C3-464B-9FA2-853C17D92779}" destId="{BBF9C19C-4967-44F2-9264-F9151EF3FC13}" srcOrd="0" destOrd="0" presId="urn:microsoft.com/office/officeart/2005/8/layout/StepDownProcess"/>
    <dgm:cxn modelId="{AB42B6C8-594A-4EC4-A8D4-F87973CDF92E}" type="presParOf" srcId="{BE1D206E-E7C3-464B-9FA2-853C17D92779}" destId="{6F472742-69D1-4DE5-9500-3C345B34D720}" srcOrd="1" destOrd="0" presId="urn:microsoft.com/office/officeart/2005/8/layout/StepDownProcess"/>
    <dgm:cxn modelId="{1B52545A-A45E-4AA2-8CE3-152BDC17A565}" type="presParOf" srcId="{BE1D206E-E7C3-464B-9FA2-853C17D92779}" destId="{FD77DE88-471A-4759-A65E-21CA0BDA0005}" srcOrd="2" destOrd="0" presId="urn:microsoft.com/office/officeart/2005/8/layout/StepDownProcess"/>
    <dgm:cxn modelId="{08AFA718-495B-40C8-A647-ADEFDC2332BD}" type="presParOf" srcId="{DB87D2F3-F78B-415E-B4D4-9E4F623513C3}" destId="{FFF92F89-3ACA-4ABF-9C85-055897EA1F66}" srcOrd="5" destOrd="0" presId="urn:microsoft.com/office/officeart/2005/8/layout/StepDownProcess"/>
    <dgm:cxn modelId="{8BA33CB6-466A-4998-95B4-76B08AA02193}" type="presParOf" srcId="{DB87D2F3-F78B-415E-B4D4-9E4F623513C3}" destId="{D6ABEBF0-B4D7-4BCA-93CC-6A4AB9DDD861}" srcOrd="6" destOrd="0" presId="urn:microsoft.com/office/officeart/2005/8/layout/StepDownProcess"/>
    <dgm:cxn modelId="{60130A92-E03B-4AE3-A1DF-37DAC11927B8}" type="presParOf" srcId="{D6ABEBF0-B4D7-4BCA-93CC-6A4AB9DDD861}" destId="{DE07141C-FF87-4FE2-A6FF-EC14CE1031B5}" srcOrd="0" destOrd="0" presId="urn:microsoft.com/office/officeart/2005/8/layout/StepDownProcess"/>
    <dgm:cxn modelId="{B3BC7D21-9D10-4C47-95A6-72A54A81FBA6}" type="presParOf" srcId="{D6ABEBF0-B4D7-4BCA-93CC-6A4AB9DDD861}" destId="{9C5954AC-2DC7-4E61-B592-E9DCF835F773}" srcOrd="1" destOrd="0" presId="urn:microsoft.com/office/officeart/2005/8/layout/StepDownProcess"/>
    <dgm:cxn modelId="{5ADB9C4A-8B1A-458E-B1C8-C238669C48E0}" type="presParOf" srcId="{D6ABEBF0-B4D7-4BCA-93CC-6A4AB9DDD861}" destId="{E303A6B7-98DC-4410-8863-14DE35DAB8B8}" srcOrd="2" destOrd="0" presId="urn:microsoft.com/office/officeart/2005/8/layout/StepDownProcess"/>
    <dgm:cxn modelId="{4DDD28B1-321C-4B8D-9E8B-E2D0A8337C72}" type="presParOf" srcId="{DB87D2F3-F78B-415E-B4D4-9E4F623513C3}" destId="{0F2D9490-0D6D-46ED-82A2-5E9B83594A20}" srcOrd="7" destOrd="0" presId="urn:microsoft.com/office/officeart/2005/8/layout/StepDownProcess"/>
    <dgm:cxn modelId="{5C188850-818C-4DB8-889A-0F55AF1DFA0B}" type="presParOf" srcId="{DB87D2F3-F78B-415E-B4D4-9E4F623513C3}" destId="{B8178D4D-57D2-4E02-AF42-56C694310E93}" srcOrd="8" destOrd="0" presId="urn:microsoft.com/office/officeart/2005/8/layout/StepDownProcess"/>
    <dgm:cxn modelId="{CE9A4EDA-D69B-4582-A3AA-12297877656C}" type="presParOf" srcId="{B8178D4D-57D2-4E02-AF42-56C694310E93}" destId="{247451EA-FEF6-4E23-9A28-B6A2E48DBBE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3FACAE-BB8D-4175-AF61-08EFB1DEC6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D6980BA-9274-4C63-805F-0B621D3BA6ED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FA12B500-7F72-4705-B983-AEEFD4C17330}" type="parTrans" cxnId="{3FB2AD82-912C-4247-ADA9-6EB909A2882B}">
      <dgm:prSet/>
      <dgm:spPr/>
      <dgm:t>
        <a:bodyPr/>
        <a:lstStyle/>
        <a:p>
          <a:endParaRPr lang="en-US"/>
        </a:p>
      </dgm:t>
    </dgm:pt>
    <dgm:pt modelId="{78E4C80C-E130-4C7D-A283-3D0BF258E185}" type="sibTrans" cxnId="{3FB2AD82-912C-4247-ADA9-6EB909A2882B}">
      <dgm:prSet/>
      <dgm:spPr/>
      <dgm:t>
        <a:bodyPr/>
        <a:lstStyle/>
        <a:p>
          <a:endParaRPr lang="en-US"/>
        </a:p>
      </dgm:t>
    </dgm:pt>
    <dgm:pt modelId="{626A1D0A-B3DC-4633-B84B-189AA491ABC7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Request a Distiller SR License</a:t>
          </a:r>
          <a:endParaRPr lang="en-US" dirty="0"/>
        </a:p>
      </dgm:t>
    </dgm:pt>
    <dgm:pt modelId="{CD5D1C83-E760-46D1-A8FA-B659EE794276}" type="parTrans" cxnId="{72C10D5D-4E65-471C-88EB-7C4FE6AA002A}">
      <dgm:prSet/>
      <dgm:spPr/>
      <dgm:t>
        <a:bodyPr/>
        <a:lstStyle/>
        <a:p>
          <a:endParaRPr lang="en-US"/>
        </a:p>
      </dgm:t>
    </dgm:pt>
    <dgm:pt modelId="{72ECB1A7-AA5E-4893-B63C-0E8BFD2F1EB1}" type="sibTrans" cxnId="{72C10D5D-4E65-471C-88EB-7C4FE6AA002A}">
      <dgm:prSet/>
      <dgm:spPr/>
      <dgm:t>
        <a:bodyPr/>
        <a:lstStyle/>
        <a:p>
          <a:endParaRPr lang="en-US"/>
        </a:p>
      </dgm:t>
    </dgm:pt>
    <dgm:pt modelId="{1290722B-541E-484E-9B21-DE373E9E95F1}">
      <dgm:prSet phldrT="[Text]"/>
      <dgm:spPr/>
      <dgm:t>
        <a:bodyPr/>
        <a:lstStyle/>
        <a:p>
          <a:r>
            <a:rPr lang="en-US" dirty="0"/>
            <a:t>Develop a Study Design</a:t>
          </a:r>
        </a:p>
      </dgm:t>
    </dgm:pt>
    <dgm:pt modelId="{077B197F-F30B-4C8F-BF04-C4E92CA6ACCB}" type="parTrans" cxnId="{AD44C11D-3017-4309-A324-E8872A643E3B}">
      <dgm:prSet/>
      <dgm:spPr/>
      <dgm:t>
        <a:bodyPr/>
        <a:lstStyle/>
        <a:p>
          <a:endParaRPr lang="en-US"/>
        </a:p>
      </dgm:t>
    </dgm:pt>
    <dgm:pt modelId="{3B8F2C81-3D29-41DE-83B0-35FB554E3C40}" type="sibTrans" cxnId="{AD44C11D-3017-4309-A324-E8872A643E3B}">
      <dgm:prSet/>
      <dgm:spPr/>
      <dgm:t>
        <a:bodyPr/>
        <a:lstStyle/>
        <a:p>
          <a:endParaRPr lang="en-US"/>
        </a:p>
      </dgm:t>
    </dgm:pt>
    <dgm:pt modelId="{21766B65-7DF2-496C-BDA9-4AE12BE7BFB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Consult with a Statistician</a:t>
          </a:r>
        </a:p>
      </dgm:t>
    </dgm:pt>
    <dgm:pt modelId="{B0F5DBB3-C082-4AE8-BA1A-0887B25C0260}" type="parTrans" cxnId="{B84311AA-7CAB-4887-80E1-6CFE4224CF26}">
      <dgm:prSet/>
      <dgm:spPr/>
      <dgm:t>
        <a:bodyPr/>
        <a:lstStyle/>
        <a:p>
          <a:endParaRPr lang="en-US"/>
        </a:p>
      </dgm:t>
    </dgm:pt>
    <dgm:pt modelId="{CB7FF824-3528-4CAA-81AF-E39096EA7B4E}" type="sibTrans" cxnId="{B84311AA-7CAB-4887-80E1-6CFE4224CF26}">
      <dgm:prSet/>
      <dgm:spPr/>
      <dgm:t>
        <a:bodyPr/>
        <a:lstStyle/>
        <a:p>
          <a:endParaRPr lang="en-US"/>
        </a:p>
      </dgm:t>
    </dgm:pt>
    <dgm:pt modelId="{33F48AC0-62E0-4C2B-9AFA-5695D9FC2E63}">
      <dgm:prSet phldrT="[Text]"/>
      <dgm:spPr/>
      <dgm:t>
        <a:bodyPr/>
        <a:lstStyle/>
        <a:p>
          <a:r>
            <a:rPr lang="en-US" dirty="0"/>
            <a:t>IRB application if necessary</a:t>
          </a:r>
        </a:p>
      </dgm:t>
    </dgm:pt>
    <dgm:pt modelId="{6FC50DD6-4B6A-4A4F-9D23-7B5A4BAB065E}" type="parTrans" cxnId="{14A1FFCC-78D2-42B4-91B6-7292AABE1EAE}">
      <dgm:prSet/>
      <dgm:spPr/>
      <dgm:t>
        <a:bodyPr/>
        <a:lstStyle/>
        <a:p>
          <a:endParaRPr lang="en-US"/>
        </a:p>
      </dgm:t>
    </dgm:pt>
    <dgm:pt modelId="{57EFDAF5-D4BB-42ED-B939-0038F116076A}" type="sibTrans" cxnId="{14A1FFCC-78D2-42B4-91B6-7292AABE1EAE}">
      <dgm:prSet/>
      <dgm:spPr/>
      <dgm:t>
        <a:bodyPr/>
        <a:lstStyle/>
        <a:p>
          <a:endParaRPr lang="en-US"/>
        </a:p>
      </dgm:t>
    </dgm:pt>
    <dgm:pt modelId="{739252EB-B721-459E-9020-65DE903565F5}">
      <dgm:prSet phldrT="[Text]" custT="1"/>
      <dgm:spPr/>
      <dgm:t>
        <a:bodyPr/>
        <a:lstStyle/>
        <a:p>
          <a:r>
            <a:rPr lang="en-US" sz="800" dirty="0"/>
            <a:t>Request preliminary review from the Office of Research</a:t>
          </a:r>
        </a:p>
      </dgm:t>
    </dgm:pt>
    <dgm:pt modelId="{0446F36F-8C3A-450B-B389-DC8402D66BD7}" type="parTrans" cxnId="{8CA5FEB2-8F1C-47F8-A3B8-6E26D1EF0799}">
      <dgm:prSet/>
      <dgm:spPr/>
      <dgm:t>
        <a:bodyPr/>
        <a:lstStyle/>
        <a:p>
          <a:endParaRPr lang="en-US"/>
        </a:p>
      </dgm:t>
    </dgm:pt>
    <dgm:pt modelId="{1A29ED15-95CA-4AE4-B8FB-052C4215F767}" type="sibTrans" cxnId="{8CA5FEB2-8F1C-47F8-A3B8-6E26D1EF0799}">
      <dgm:prSet/>
      <dgm:spPr/>
      <dgm:t>
        <a:bodyPr/>
        <a:lstStyle/>
        <a:p>
          <a:endParaRPr lang="en-US"/>
        </a:p>
      </dgm:t>
    </dgm:pt>
    <dgm:pt modelId="{B56A779F-5AB0-4DFF-BE75-1D870D53619A}" type="pres">
      <dgm:prSet presAssocID="{AB3FACAE-BB8D-4175-AF61-08EFB1DEC623}" presName="rootnode" presStyleCnt="0">
        <dgm:presLayoutVars>
          <dgm:chMax/>
          <dgm:chPref/>
          <dgm:dir/>
          <dgm:animLvl val="lvl"/>
        </dgm:presLayoutVars>
      </dgm:prSet>
      <dgm:spPr/>
    </dgm:pt>
    <dgm:pt modelId="{848E7B3A-A0A3-4DB5-9094-73E588EFB696}" type="pres">
      <dgm:prSet presAssocID="{7D6980BA-9274-4C63-805F-0B621D3BA6ED}" presName="composite" presStyleCnt="0"/>
      <dgm:spPr/>
    </dgm:pt>
    <dgm:pt modelId="{1E3E68C7-E669-44E2-B36C-A6C273723C7C}" type="pres">
      <dgm:prSet presAssocID="{7D6980BA-9274-4C63-805F-0B621D3BA6ED}" presName="bentUpArrow1" presStyleLbl="alignImgPlace1" presStyleIdx="0" presStyleCnt="4"/>
      <dgm:spPr/>
    </dgm:pt>
    <dgm:pt modelId="{4C923E39-A531-48C7-AA2E-D973319ACA1C}" type="pres">
      <dgm:prSet presAssocID="{7D6980BA-9274-4C63-805F-0B621D3BA6E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3FDE068D-A684-483A-A34F-B2A6ED55F670}" type="pres">
      <dgm:prSet presAssocID="{7D6980BA-9274-4C63-805F-0B621D3BA6E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0BF42FE-85EB-42F1-BA02-433EA1AFDB20}" type="pres">
      <dgm:prSet presAssocID="{78E4C80C-E130-4C7D-A283-3D0BF258E185}" presName="sibTrans" presStyleCnt="0"/>
      <dgm:spPr/>
    </dgm:pt>
    <dgm:pt modelId="{FE08A0AC-5671-4001-9384-49A2781EA5F0}" type="pres">
      <dgm:prSet presAssocID="{626A1D0A-B3DC-4633-B84B-189AA491ABC7}" presName="composite" presStyleCnt="0"/>
      <dgm:spPr/>
    </dgm:pt>
    <dgm:pt modelId="{713188E2-36C6-47C0-AA94-9E646C2EE34D}" type="pres">
      <dgm:prSet presAssocID="{626A1D0A-B3DC-4633-B84B-189AA491ABC7}" presName="bentUpArrow1" presStyleLbl="alignImgPlace1" presStyleIdx="1" presStyleCnt="4"/>
      <dgm:spPr/>
    </dgm:pt>
    <dgm:pt modelId="{BFE93687-F7EB-46B8-8EB6-2E97918C1D4E}" type="pres">
      <dgm:prSet presAssocID="{626A1D0A-B3DC-4633-B84B-189AA491ABC7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B9B1AA0C-2473-481B-A7B2-A025450C7A65}" type="pres">
      <dgm:prSet presAssocID="{626A1D0A-B3DC-4633-B84B-189AA491ABC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0D540E1-8DD5-4849-9E64-357C434A63F2}" type="pres">
      <dgm:prSet presAssocID="{72ECB1A7-AA5E-4893-B63C-0E8BFD2F1EB1}" presName="sibTrans" presStyleCnt="0"/>
      <dgm:spPr/>
    </dgm:pt>
    <dgm:pt modelId="{B232C387-8761-47B6-9FE2-1903E65E087C}" type="pres">
      <dgm:prSet presAssocID="{1290722B-541E-484E-9B21-DE373E9E95F1}" presName="composite" presStyleCnt="0"/>
      <dgm:spPr/>
    </dgm:pt>
    <dgm:pt modelId="{EEF2DBB2-FE45-463C-8222-C996861C6EF2}" type="pres">
      <dgm:prSet presAssocID="{1290722B-541E-484E-9B21-DE373E9E95F1}" presName="bentUpArrow1" presStyleLbl="alignImgPlace1" presStyleIdx="2" presStyleCnt="4"/>
      <dgm:spPr/>
    </dgm:pt>
    <dgm:pt modelId="{AE16596D-00AF-4CAE-B399-5FF165C5B65F}" type="pres">
      <dgm:prSet presAssocID="{1290722B-541E-484E-9B21-DE373E9E95F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9B73BD1-DE37-4DC4-AE44-DE647244D6DA}" type="pres">
      <dgm:prSet presAssocID="{1290722B-541E-484E-9B21-DE373E9E95F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D114E06-F231-49BD-83E5-2F2E0D29766E}" type="pres">
      <dgm:prSet presAssocID="{3B8F2C81-3D29-41DE-83B0-35FB554E3C40}" presName="sibTrans" presStyleCnt="0"/>
      <dgm:spPr/>
    </dgm:pt>
    <dgm:pt modelId="{4049F2FB-6E90-46CA-8BE8-D1BD80BD52CE}" type="pres">
      <dgm:prSet presAssocID="{21766B65-7DF2-496C-BDA9-4AE12BE7BFBF}" presName="composite" presStyleCnt="0"/>
      <dgm:spPr/>
    </dgm:pt>
    <dgm:pt modelId="{3CCEEAC6-33F3-4FBA-B89C-56963145EE72}" type="pres">
      <dgm:prSet presAssocID="{21766B65-7DF2-496C-BDA9-4AE12BE7BFBF}" presName="bentUpArrow1" presStyleLbl="alignImgPlace1" presStyleIdx="3" presStyleCnt="4"/>
      <dgm:spPr/>
    </dgm:pt>
    <dgm:pt modelId="{A567A470-2FB0-4CC0-A923-1D8734ACA6E6}" type="pres">
      <dgm:prSet presAssocID="{21766B65-7DF2-496C-BDA9-4AE12BE7BFBF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75969F5A-8A0B-4C21-8176-C5977A664BC1}" type="pres">
      <dgm:prSet presAssocID="{21766B65-7DF2-496C-BDA9-4AE12BE7BFBF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E823868-7411-4A91-B89B-54487C067D2E}" type="pres">
      <dgm:prSet presAssocID="{CB7FF824-3528-4CAA-81AF-E39096EA7B4E}" presName="sibTrans" presStyleCnt="0"/>
      <dgm:spPr/>
    </dgm:pt>
    <dgm:pt modelId="{A16F0171-0361-46DB-BD0F-26BD3A8FEF4A}" type="pres">
      <dgm:prSet presAssocID="{33F48AC0-62E0-4C2B-9AFA-5695D9FC2E63}" presName="composite" presStyleCnt="0"/>
      <dgm:spPr/>
    </dgm:pt>
    <dgm:pt modelId="{5A0D12E1-4AE5-40C0-9BB1-8CF499715606}" type="pres">
      <dgm:prSet presAssocID="{33F48AC0-62E0-4C2B-9AFA-5695D9FC2E63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5B6F3086-1251-4A3A-90B9-646A36B78591}" type="pres">
      <dgm:prSet presAssocID="{33F48AC0-62E0-4C2B-9AFA-5695D9FC2E63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D44C11D-3017-4309-A324-E8872A643E3B}" srcId="{AB3FACAE-BB8D-4175-AF61-08EFB1DEC623}" destId="{1290722B-541E-484E-9B21-DE373E9E95F1}" srcOrd="2" destOrd="0" parTransId="{077B197F-F30B-4C8F-BF04-C4E92CA6ACCB}" sibTransId="{3B8F2C81-3D29-41DE-83B0-35FB554E3C40}"/>
    <dgm:cxn modelId="{72C10D5D-4E65-471C-88EB-7C4FE6AA002A}" srcId="{AB3FACAE-BB8D-4175-AF61-08EFB1DEC623}" destId="{626A1D0A-B3DC-4633-B84B-189AA491ABC7}" srcOrd="1" destOrd="0" parTransId="{CD5D1C83-E760-46D1-A8FA-B659EE794276}" sibTransId="{72ECB1A7-AA5E-4893-B63C-0E8BFD2F1EB1}"/>
    <dgm:cxn modelId="{0F2FA54E-F1E0-4452-8F3E-307B106A0B89}" type="presOf" srcId="{33F48AC0-62E0-4C2B-9AFA-5695D9FC2E63}" destId="{5A0D12E1-4AE5-40C0-9BB1-8CF499715606}" srcOrd="0" destOrd="0" presId="urn:microsoft.com/office/officeart/2005/8/layout/StepDownProcess"/>
    <dgm:cxn modelId="{4C18B852-DF04-4CE6-BD3F-62876995B95A}" type="presOf" srcId="{739252EB-B721-459E-9020-65DE903565F5}" destId="{5B6F3086-1251-4A3A-90B9-646A36B78591}" srcOrd="0" destOrd="0" presId="urn:microsoft.com/office/officeart/2005/8/layout/StepDownProcess"/>
    <dgm:cxn modelId="{FB4FEE81-4CE8-4790-9781-8064C8157352}" type="presOf" srcId="{AB3FACAE-BB8D-4175-AF61-08EFB1DEC623}" destId="{B56A779F-5AB0-4DFF-BE75-1D870D53619A}" srcOrd="0" destOrd="0" presId="urn:microsoft.com/office/officeart/2005/8/layout/StepDownProcess"/>
    <dgm:cxn modelId="{3FB2AD82-912C-4247-ADA9-6EB909A2882B}" srcId="{AB3FACAE-BB8D-4175-AF61-08EFB1DEC623}" destId="{7D6980BA-9274-4C63-805F-0B621D3BA6ED}" srcOrd="0" destOrd="0" parTransId="{FA12B500-7F72-4705-B983-AEEFD4C17330}" sibTransId="{78E4C80C-E130-4C7D-A283-3D0BF258E185}"/>
    <dgm:cxn modelId="{B84311AA-7CAB-4887-80E1-6CFE4224CF26}" srcId="{AB3FACAE-BB8D-4175-AF61-08EFB1DEC623}" destId="{21766B65-7DF2-496C-BDA9-4AE12BE7BFBF}" srcOrd="3" destOrd="0" parTransId="{B0F5DBB3-C082-4AE8-BA1A-0887B25C0260}" sibTransId="{CB7FF824-3528-4CAA-81AF-E39096EA7B4E}"/>
    <dgm:cxn modelId="{8CA5FEB2-8F1C-47F8-A3B8-6E26D1EF0799}" srcId="{33F48AC0-62E0-4C2B-9AFA-5695D9FC2E63}" destId="{739252EB-B721-459E-9020-65DE903565F5}" srcOrd="0" destOrd="0" parTransId="{0446F36F-8C3A-450B-B389-DC8402D66BD7}" sibTransId="{1A29ED15-95CA-4AE4-B8FB-052C4215F767}"/>
    <dgm:cxn modelId="{3C2AC9BD-D158-438C-885C-C31CF8EE561B}" type="presOf" srcId="{7D6980BA-9274-4C63-805F-0B621D3BA6ED}" destId="{4C923E39-A531-48C7-AA2E-D973319ACA1C}" srcOrd="0" destOrd="0" presId="urn:microsoft.com/office/officeart/2005/8/layout/StepDownProcess"/>
    <dgm:cxn modelId="{131080C2-1812-4CCB-AF62-64FEBB770AD3}" type="presOf" srcId="{21766B65-7DF2-496C-BDA9-4AE12BE7BFBF}" destId="{A567A470-2FB0-4CC0-A923-1D8734ACA6E6}" srcOrd="0" destOrd="0" presId="urn:microsoft.com/office/officeart/2005/8/layout/StepDownProcess"/>
    <dgm:cxn modelId="{14A1FFCC-78D2-42B4-91B6-7292AABE1EAE}" srcId="{AB3FACAE-BB8D-4175-AF61-08EFB1DEC623}" destId="{33F48AC0-62E0-4C2B-9AFA-5695D9FC2E63}" srcOrd="4" destOrd="0" parTransId="{6FC50DD6-4B6A-4A4F-9D23-7B5A4BAB065E}" sibTransId="{57EFDAF5-D4BB-42ED-B939-0038F116076A}"/>
    <dgm:cxn modelId="{9A3529E2-E739-402C-9B56-091A3FA40233}" type="presOf" srcId="{1290722B-541E-484E-9B21-DE373E9E95F1}" destId="{AE16596D-00AF-4CAE-B399-5FF165C5B65F}" srcOrd="0" destOrd="0" presId="urn:microsoft.com/office/officeart/2005/8/layout/StepDownProcess"/>
    <dgm:cxn modelId="{B1C6F3FD-A2A2-43E5-8857-0058CE847E62}" type="presOf" srcId="{626A1D0A-B3DC-4633-B84B-189AA491ABC7}" destId="{BFE93687-F7EB-46B8-8EB6-2E97918C1D4E}" srcOrd="0" destOrd="0" presId="urn:microsoft.com/office/officeart/2005/8/layout/StepDownProcess"/>
    <dgm:cxn modelId="{CD473FF3-3A3E-4908-AFAF-969B97C84E9D}" type="presParOf" srcId="{B56A779F-5AB0-4DFF-BE75-1D870D53619A}" destId="{848E7B3A-A0A3-4DB5-9094-73E588EFB696}" srcOrd="0" destOrd="0" presId="urn:microsoft.com/office/officeart/2005/8/layout/StepDownProcess"/>
    <dgm:cxn modelId="{A97F447A-07DA-46D3-987E-2B9156A731DF}" type="presParOf" srcId="{848E7B3A-A0A3-4DB5-9094-73E588EFB696}" destId="{1E3E68C7-E669-44E2-B36C-A6C273723C7C}" srcOrd="0" destOrd="0" presId="urn:microsoft.com/office/officeart/2005/8/layout/StepDownProcess"/>
    <dgm:cxn modelId="{77FFE66B-DE55-4E46-BB42-2302B5737874}" type="presParOf" srcId="{848E7B3A-A0A3-4DB5-9094-73E588EFB696}" destId="{4C923E39-A531-48C7-AA2E-D973319ACA1C}" srcOrd="1" destOrd="0" presId="urn:microsoft.com/office/officeart/2005/8/layout/StepDownProcess"/>
    <dgm:cxn modelId="{C6ADA296-C139-431E-B15F-C9391D622804}" type="presParOf" srcId="{848E7B3A-A0A3-4DB5-9094-73E588EFB696}" destId="{3FDE068D-A684-483A-A34F-B2A6ED55F670}" srcOrd="2" destOrd="0" presId="urn:microsoft.com/office/officeart/2005/8/layout/StepDownProcess"/>
    <dgm:cxn modelId="{13F3B1DE-3766-4242-858D-1CB474E4A26E}" type="presParOf" srcId="{B56A779F-5AB0-4DFF-BE75-1D870D53619A}" destId="{40BF42FE-85EB-42F1-BA02-433EA1AFDB20}" srcOrd="1" destOrd="0" presId="urn:microsoft.com/office/officeart/2005/8/layout/StepDownProcess"/>
    <dgm:cxn modelId="{2F2B53E8-5A7B-469D-B2F1-F0FD35C711C1}" type="presParOf" srcId="{B56A779F-5AB0-4DFF-BE75-1D870D53619A}" destId="{FE08A0AC-5671-4001-9384-49A2781EA5F0}" srcOrd="2" destOrd="0" presId="urn:microsoft.com/office/officeart/2005/8/layout/StepDownProcess"/>
    <dgm:cxn modelId="{B9B1A42D-CDAD-472C-B131-4F8E54F7826C}" type="presParOf" srcId="{FE08A0AC-5671-4001-9384-49A2781EA5F0}" destId="{713188E2-36C6-47C0-AA94-9E646C2EE34D}" srcOrd="0" destOrd="0" presId="urn:microsoft.com/office/officeart/2005/8/layout/StepDownProcess"/>
    <dgm:cxn modelId="{70BBEEC8-C196-4795-8556-25F00B1634C4}" type="presParOf" srcId="{FE08A0AC-5671-4001-9384-49A2781EA5F0}" destId="{BFE93687-F7EB-46B8-8EB6-2E97918C1D4E}" srcOrd="1" destOrd="0" presId="urn:microsoft.com/office/officeart/2005/8/layout/StepDownProcess"/>
    <dgm:cxn modelId="{25775C2F-DD96-4D9C-A2D7-516B9794AF34}" type="presParOf" srcId="{FE08A0AC-5671-4001-9384-49A2781EA5F0}" destId="{B9B1AA0C-2473-481B-A7B2-A025450C7A65}" srcOrd="2" destOrd="0" presId="urn:microsoft.com/office/officeart/2005/8/layout/StepDownProcess"/>
    <dgm:cxn modelId="{E6E1AEE0-9FF2-4952-AA6F-C21786B163DF}" type="presParOf" srcId="{B56A779F-5AB0-4DFF-BE75-1D870D53619A}" destId="{C0D540E1-8DD5-4849-9E64-357C434A63F2}" srcOrd="3" destOrd="0" presId="urn:microsoft.com/office/officeart/2005/8/layout/StepDownProcess"/>
    <dgm:cxn modelId="{A73A6215-7B85-42BF-9216-7A9599B11B6A}" type="presParOf" srcId="{B56A779F-5AB0-4DFF-BE75-1D870D53619A}" destId="{B232C387-8761-47B6-9FE2-1903E65E087C}" srcOrd="4" destOrd="0" presId="urn:microsoft.com/office/officeart/2005/8/layout/StepDownProcess"/>
    <dgm:cxn modelId="{D3B39F7C-812D-4FE4-BE48-2714B6BFE214}" type="presParOf" srcId="{B232C387-8761-47B6-9FE2-1903E65E087C}" destId="{EEF2DBB2-FE45-463C-8222-C996861C6EF2}" srcOrd="0" destOrd="0" presId="urn:microsoft.com/office/officeart/2005/8/layout/StepDownProcess"/>
    <dgm:cxn modelId="{6CB4375E-A93C-47A9-B76C-18C325867B85}" type="presParOf" srcId="{B232C387-8761-47B6-9FE2-1903E65E087C}" destId="{AE16596D-00AF-4CAE-B399-5FF165C5B65F}" srcOrd="1" destOrd="0" presId="urn:microsoft.com/office/officeart/2005/8/layout/StepDownProcess"/>
    <dgm:cxn modelId="{51212ECE-4DCF-4708-A0C0-DD82F4DC611F}" type="presParOf" srcId="{B232C387-8761-47B6-9FE2-1903E65E087C}" destId="{D9B73BD1-DE37-4DC4-AE44-DE647244D6DA}" srcOrd="2" destOrd="0" presId="urn:microsoft.com/office/officeart/2005/8/layout/StepDownProcess"/>
    <dgm:cxn modelId="{73215965-F5E2-4698-837E-2E6DF873BD3C}" type="presParOf" srcId="{B56A779F-5AB0-4DFF-BE75-1D870D53619A}" destId="{DD114E06-F231-49BD-83E5-2F2E0D29766E}" srcOrd="5" destOrd="0" presId="urn:microsoft.com/office/officeart/2005/8/layout/StepDownProcess"/>
    <dgm:cxn modelId="{D1213C3C-F45F-4AC9-88D5-6CAD21103D65}" type="presParOf" srcId="{B56A779F-5AB0-4DFF-BE75-1D870D53619A}" destId="{4049F2FB-6E90-46CA-8BE8-D1BD80BD52CE}" srcOrd="6" destOrd="0" presId="urn:microsoft.com/office/officeart/2005/8/layout/StepDownProcess"/>
    <dgm:cxn modelId="{0EEFB896-25B9-4116-8839-DF785AE038AD}" type="presParOf" srcId="{4049F2FB-6E90-46CA-8BE8-D1BD80BD52CE}" destId="{3CCEEAC6-33F3-4FBA-B89C-56963145EE72}" srcOrd="0" destOrd="0" presId="urn:microsoft.com/office/officeart/2005/8/layout/StepDownProcess"/>
    <dgm:cxn modelId="{777C9967-F728-4BCC-B5A7-69E8B29034BE}" type="presParOf" srcId="{4049F2FB-6E90-46CA-8BE8-D1BD80BD52CE}" destId="{A567A470-2FB0-4CC0-A923-1D8734ACA6E6}" srcOrd="1" destOrd="0" presId="urn:microsoft.com/office/officeart/2005/8/layout/StepDownProcess"/>
    <dgm:cxn modelId="{AFFE9FDE-548E-4C2E-AAB2-B0172F40A6AA}" type="presParOf" srcId="{4049F2FB-6E90-46CA-8BE8-D1BD80BD52CE}" destId="{75969F5A-8A0B-4C21-8176-C5977A664BC1}" srcOrd="2" destOrd="0" presId="urn:microsoft.com/office/officeart/2005/8/layout/StepDownProcess"/>
    <dgm:cxn modelId="{43C06967-1E70-4908-BDDA-FE02937A6E5C}" type="presParOf" srcId="{B56A779F-5AB0-4DFF-BE75-1D870D53619A}" destId="{FE823868-7411-4A91-B89B-54487C067D2E}" srcOrd="7" destOrd="0" presId="urn:microsoft.com/office/officeart/2005/8/layout/StepDownProcess"/>
    <dgm:cxn modelId="{36B42458-BC0D-48B2-B145-817368604D66}" type="presParOf" srcId="{B56A779F-5AB0-4DFF-BE75-1D870D53619A}" destId="{A16F0171-0361-46DB-BD0F-26BD3A8FEF4A}" srcOrd="8" destOrd="0" presId="urn:microsoft.com/office/officeart/2005/8/layout/StepDownProcess"/>
    <dgm:cxn modelId="{53993959-8F03-4E9E-870B-3D9CD66648C0}" type="presParOf" srcId="{A16F0171-0361-46DB-BD0F-26BD3A8FEF4A}" destId="{5A0D12E1-4AE5-40C0-9BB1-8CF499715606}" srcOrd="0" destOrd="0" presId="urn:microsoft.com/office/officeart/2005/8/layout/StepDownProcess"/>
    <dgm:cxn modelId="{7D20C362-2CB0-462D-943E-8ADE3392B177}" type="presParOf" srcId="{A16F0171-0361-46DB-BD0F-26BD3A8FEF4A}" destId="{5B6F3086-1251-4A3A-90B9-646A36B7859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A9A9A3-027F-4FA6-8F0C-8F864DDB8EAD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5C7112-A856-42B7-9AEF-54A637944EF3}">
      <dgm:prSet/>
      <dgm:spPr/>
      <dgm:t>
        <a:bodyPr/>
        <a:lstStyle/>
        <a:p>
          <a:pPr algn="ctr"/>
          <a:r>
            <a:rPr lang="en-US" b="0"/>
            <a:t>Research can be </a:t>
          </a:r>
          <a:r>
            <a:rPr lang="en-US" b="1" u="sng"/>
            <a:t>VERY EASY</a:t>
          </a:r>
          <a:endParaRPr lang="en-US"/>
        </a:p>
      </dgm:t>
    </dgm:pt>
    <dgm:pt modelId="{654C0DCE-154F-4A26-85C9-021056A9A7E5}" type="parTrans" cxnId="{D034611A-36C1-4A17-A649-47DADEFA6B3C}">
      <dgm:prSet/>
      <dgm:spPr/>
      <dgm:t>
        <a:bodyPr/>
        <a:lstStyle/>
        <a:p>
          <a:pPr algn="ctr"/>
          <a:endParaRPr lang="en-US"/>
        </a:p>
      </dgm:t>
    </dgm:pt>
    <dgm:pt modelId="{CC198869-C0E9-4337-9366-0DB88FE77952}" type="sibTrans" cxnId="{D034611A-36C1-4A17-A649-47DADEFA6B3C}">
      <dgm:prSet/>
      <dgm:spPr/>
      <dgm:t>
        <a:bodyPr/>
        <a:lstStyle/>
        <a:p>
          <a:pPr algn="ctr"/>
          <a:endParaRPr lang="en-US"/>
        </a:p>
      </dgm:t>
    </dgm:pt>
    <dgm:pt modelId="{9CC36AB8-47BB-4989-B70D-8B12E4C23F46}">
      <dgm:prSet/>
      <dgm:spPr/>
      <dgm:t>
        <a:bodyPr/>
        <a:lstStyle/>
        <a:p>
          <a:pPr algn="ctr"/>
          <a:r>
            <a:rPr lang="en-US" b="0"/>
            <a:t>The time to start your research is </a:t>
          </a:r>
          <a:r>
            <a:rPr lang="en-US" b="1" u="sng"/>
            <a:t>RIGHT NOW</a:t>
          </a:r>
          <a:endParaRPr lang="en-US"/>
        </a:p>
      </dgm:t>
    </dgm:pt>
    <dgm:pt modelId="{A8E7A769-45F0-417F-9B4C-6DF68C59B39A}" type="parTrans" cxnId="{D87783AE-CF79-43A2-8EE5-5195317FAB59}">
      <dgm:prSet/>
      <dgm:spPr/>
      <dgm:t>
        <a:bodyPr/>
        <a:lstStyle/>
        <a:p>
          <a:pPr algn="ctr"/>
          <a:endParaRPr lang="en-US"/>
        </a:p>
      </dgm:t>
    </dgm:pt>
    <dgm:pt modelId="{7872FEDB-0AFD-4640-AEA5-8F9B986A049C}" type="sibTrans" cxnId="{D87783AE-CF79-43A2-8EE5-5195317FAB59}">
      <dgm:prSet/>
      <dgm:spPr/>
      <dgm:t>
        <a:bodyPr/>
        <a:lstStyle/>
        <a:p>
          <a:pPr algn="ctr"/>
          <a:endParaRPr lang="en-US"/>
        </a:p>
      </dgm:t>
    </dgm:pt>
    <dgm:pt modelId="{9BA4F207-310C-4B52-9CAE-CF5C481FF028}">
      <dgm:prSet/>
      <dgm:spPr/>
      <dgm:t>
        <a:bodyPr/>
        <a:lstStyle/>
        <a:p>
          <a:pPr algn="ctr"/>
          <a:r>
            <a:rPr lang="en-US" b="0" dirty="0"/>
            <a:t>Students are our biggest resource.  Form a team</a:t>
          </a:r>
          <a:endParaRPr lang="en-US" dirty="0"/>
        </a:p>
      </dgm:t>
    </dgm:pt>
    <dgm:pt modelId="{96FCE240-1066-4007-BA37-E27760E6D120}" type="parTrans" cxnId="{CEFAA380-6145-42F3-9D05-1C7932D280E9}">
      <dgm:prSet/>
      <dgm:spPr/>
      <dgm:t>
        <a:bodyPr/>
        <a:lstStyle/>
        <a:p>
          <a:pPr algn="ctr"/>
          <a:endParaRPr lang="en-US"/>
        </a:p>
      </dgm:t>
    </dgm:pt>
    <dgm:pt modelId="{EC3D0217-122A-4987-A6FC-1940DAEA4780}" type="sibTrans" cxnId="{CEFAA380-6145-42F3-9D05-1C7932D280E9}">
      <dgm:prSet/>
      <dgm:spPr/>
      <dgm:t>
        <a:bodyPr/>
        <a:lstStyle/>
        <a:p>
          <a:pPr algn="ctr"/>
          <a:endParaRPr lang="en-US"/>
        </a:p>
      </dgm:t>
    </dgm:pt>
    <dgm:pt modelId="{8AFBD884-E4AA-418A-B956-7EF03FA88BED}">
      <dgm:prSet/>
      <dgm:spPr/>
      <dgm:t>
        <a:bodyPr/>
        <a:lstStyle/>
        <a:p>
          <a:pPr algn="ctr"/>
          <a:r>
            <a:rPr lang="en-US" b="0"/>
            <a:t>Research can be </a:t>
          </a:r>
          <a:r>
            <a:rPr lang="en-US" b="1" u="sng"/>
            <a:t>FUN</a:t>
          </a:r>
          <a:endParaRPr lang="en-US"/>
        </a:p>
      </dgm:t>
    </dgm:pt>
    <dgm:pt modelId="{8F496834-2400-4139-84B4-ECBB827CB096}" type="parTrans" cxnId="{F286BE15-1908-4E05-B783-AFF96C0221B9}">
      <dgm:prSet/>
      <dgm:spPr/>
      <dgm:t>
        <a:bodyPr/>
        <a:lstStyle/>
        <a:p>
          <a:pPr algn="ctr"/>
          <a:endParaRPr lang="en-US"/>
        </a:p>
      </dgm:t>
    </dgm:pt>
    <dgm:pt modelId="{13C65BCC-B075-42D7-9536-4B562A9423EB}" type="sibTrans" cxnId="{F286BE15-1908-4E05-B783-AFF96C0221B9}">
      <dgm:prSet/>
      <dgm:spPr/>
      <dgm:t>
        <a:bodyPr/>
        <a:lstStyle/>
        <a:p>
          <a:pPr algn="ctr"/>
          <a:endParaRPr lang="en-US"/>
        </a:p>
      </dgm:t>
    </dgm:pt>
    <dgm:pt modelId="{EE866C04-CD42-4FB3-9DDA-2EDD26DA11C1}">
      <dgm:prSet/>
      <dgm:spPr/>
      <dgm:t>
        <a:bodyPr/>
        <a:lstStyle/>
        <a:p>
          <a:pPr algn="ctr"/>
          <a:r>
            <a:rPr lang="en-US" b="0"/>
            <a:t>You have </a:t>
          </a:r>
          <a:r>
            <a:rPr lang="en-US" b="1" u="sng"/>
            <a:t>SO MANY RESOURCES</a:t>
          </a:r>
          <a:r>
            <a:rPr lang="en-US" b="0"/>
            <a:t> at your disposal</a:t>
          </a:r>
          <a:endParaRPr lang="en-US"/>
        </a:p>
      </dgm:t>
    </dgm:pt>
    <dgm:pt modelId="{1E6F75DD-CF9E-46BB-B7C7-13C9BA428073}" type="parTrans" cxnId="{B4502172-43D6-4CCB-BA29-8DBE5867FDED}">
      <dgm:prSet/>
      <dgm:spPr/>
      <dgm:t>
        <a:bodyPr/>
        <a:lstStyle/>
        <a:p>
          <a:pPr algn="ctr"/>
          <a:endParaRPr lang="en-US"/>
        </a:p>
      </dgm:t>
    </dgm:pt>
    <dgm:pt modelId="{0ADF25EB-0C67-40B3-BA7D-2BF1CE76286D}" type="sibTrans" cxnId="{B4502172-43D6-4CCB-BA29-8DBE5867FDED}">
      <dgm:prSet/>
      <dgm:spPr/>
      <dgm:t>
        <a:bodyPr/>
        <a:lstStyle/>
        <a:p>
          <a:pPr algn="ctr"/>
          <a:endParaRPr lang="en-US"/>
        </a:p>
      </dgm:t>
    </dgm:pt>
    <dgm:pt modelId="{966640EA-C86C-4AC1-8BCC-4164CBCA3675}" type="pres">
      <dgm:prSet presAssocID="{22A9A9A3-027F-4FA6-8F0C-8F864DDB8EAD}" presName="linear" presStyleCnt="0">
        <dgm:presLayoutVars>
          <dgm:animLvl val="lvl"/>
          <dgm:resizeHandles val="exact"/>
        </dgm:presLayoutVars>
      </dgm:prSet>
      <dgm:spPr/>
    </dgm:pt>
    <dgm:pt modelId="{3852BCD4-C9D8-463F-8781-86254AEED8F1}" type="pres">
      <dgm:prSet presAssocID="{E55C7112-A856-42B7-9AEF-54A637944E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D4B1C0-FACC-42DD-AF32-4951C15AD24B}" type="pres">
      <dgm:prSet presAssocID="{CC198869-C0E9-4337-9366-0DB88FE77952}" presName="spacer" presStyleCnt="0"/>
      <dgm:spPr/>
    </dgm:pt>
    <dgm:pt modelId="{10C22A98-91F0-4D12-9371-61A8E9D1F7ED}" type="pres">
      <dgm:prSet presAssocID="{9CC36AB8-47BB-4989-B70D-8B12E4C23F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715A23-C553-4E2C-9F30-E9EBC5C3663C}" type="pres">
      <dgm:prSet presAssocID="{7872FEDB-0AFD-4640-AEA5-8F9B986A049C}" presName="spacer" presStyleCnt="0"/>
      <dgm:spPr/>
    </dgm:pt>
    <dgm:pt modelId="{DC12C97F-0B6C-4397-A8F6-74DA84AD802C}" type="pres">
      <dgm:prSet presAssocID="{9BA4F207-310C-4B52-9CAE-CF5C481FF0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094D4D-6875-44A5-9D7B-C33643067EEE}" type="pres">
      <dgm:prSet presAssocID="{EC3D0217-122A-4987-A6FC-1940DAEA4780}" presName="spacer" presStyleCnt="0"/>
      <dgm:spPr/>
    </dgm:pt>
    <dgm:pt modelId="{7B573CAD-9965-4269-A9C7-2D6CC41661A2}" type="pres">
      <dgm:prSet presAssocID="{8AFBD884-E4AA-418A-B956-7EF03FA88B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6B2A29-BD80-450B-9089-15354CB9F11B}" type="pres">
      <dgm:prSet presAssocID="{13C65BCC-B075-42D7-9536-4B562A9423EB}" presName="spacer" presStyleCnt="0"/>
      <dgm:spPr/>
    </dgm:pt>
    <dgm:pt modelId="{419E2BD4-D889-419C-B6B7-F5770BB8A427}" type="pres">
      <dgm:prSet presAssocID="{EE866C04-CD42-4FB3-9DDA-2EDD26DA11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86BE15-1908-4E05-B783-AFF96C0221B9}" srcId="{22A9A9A3-027F-4FA6-8F0C-8F864DDB8EAD}" destId="{8AFBD884-E4AA-418A-B956-7EF03FA88BED}" srcOrd="3" destOrd="0" parTransId="{8F496834-2400-4139-84B4-ECBB827CB096}" sibTransId="{13C65BCC-B075-42D7-9536-4B562A9423EB}"/>
    <dgm:cxn modelId="{D034611A-36C1-4A17-A649-47DADEFA6B3C}" srcId="{22A9A9A3-027F-4FA6-8F0C-8F864DDB8EAD}" destId="{E55C7112-A856-42B7-9AEF-54A637944EF3}" srcOrd="0" destOrd="0" parTransId="{654C0DCE-154F-4A26-85C9-021056A9A7E5}" sibTransId="{CC198869-C0E9-4337-9366-0DB88FE77952}"/>
    <dgm:cxn modelId="{55A5A021-E1E5-41F7-B6A3-DCC857DFFA73}" type="presOf" srcId="{EE866C04-CD42-4FB3-9DDA-2EDD26DA11C1}" destId="{419E2BD4-D889-419C-B6B7-F5770BB8A427}" srcOrd="0" destOrd="0" presId="urn:microsoft.com/office/officeart/2005/8/layout/vList2"/>
    <dgm:cxn modelId="{F2238627-192B-4B12-AD81-72E6BEA721FA}" type="presOf" srcId="{8AFBD884-E4AA-418A-B956-7EF03FA88BED}" destId="{7B573CAD-9965-4269-A9C7-2D6CC41661A2}" srcOrd="0" destOrd="0" presId="urn:microsoft.com/office/officeart/2005/8/layout/vList2"/>
    <dgm:cxn modelId="{B4502172-43D6-4CCB-BA29-8DBE5867FDED}" srcId="{22A9A9A3-027F-4FA6-8F0C-8F864DDB8EAD}" destId="{EE866C04-CD42-4FB3-9DDA-2EDD26DA11C1}" srcOrd="4" destOrd="0" parTransId="{1E6F75DD-CF9E-46BB-B7C7-13C9BA428073}" sibTransId="{0ADF25EB-0C67-40B3-BA7D-2BF1CE76286D}"/>
    <dgm:cxn modelId="{2AE02F5A-94FB-4009-AF67-B2F58287C50A}" type="presOf" srcId="{E55C7112-A856-42B7-9AEF-54A637944EF3}" destId="{3852BCD4-C9D8-463F-8781-86254AEED8F1}" srcOrd="0" destOrd="0" presId="urn:microsoft.com/office/officeart/2005/8/layout/vList2"/>
    <dgm:cxn modelId="{CEFAA380-6145-42F3-9D05-1C7932D280E9}" srcId="{22A9A9A3-027F-4FA6-8F0C-8F864DDB8EAD}" destId="{9BA4F207-310C-4B52-9CAE-CF5C481FF028}" srcOrd="2" destOrd="0" parTransId="{96FCE240-1066-4007-BA37-E27760E6D120}" sibTransId="{EC3D0217-122A-4987-A6FC-1940DAEA4780}"/>
    <dgm:cxn modelId="{B6152184-3FC9-4110-8171-FB5ED7D66029}" type="presOf" srcId="{22A9A9A3-027F-4FA6-8F0C-8F864DDB8EAD}" destId="{966640EA-C86C-4AC1-8BCC-4164CBCA3675}" srcOrd="0" destOrd="0" presId="urn:microsoft.com/office/officeart/2005/8/layout/vList2"/>
    <dgm:cxn modelId="{D87783AE-CF79-43A2-8EE5-5195317FAB59}" srcId="{22A9A9A3-027F-4FA6-8F0C-8F864DDB8EAD}" destId="{9CC36AB8-47BB-4989-B70D-8B12E4C23F46}" srcOrd="1" destOrd="0" parTransId="{A8E7A769-45F0-417F-9B4C-6DF68C59B39A}" sibTransId="{7872FEDB-0AFD-4640-AEA5-8F9B986A049C}"/>
    <dgm:cxn modelId="{9BEF7DEE-A027-4BA0-9B93-F0C3CCFEB26C}" type="presOf" srcId="{9BA4F207-310C-4B52-9CAE-CF5C481FF028}" destId="{DC12C97F-0B6C-4397-A8F6-74DA84AD802C}" srcOrd="0" destOrd="0" presId="urn:microsoft.com/office/officeart/2005/8/layout/vList2"/>
    <dgm:cxn modelId="{2F0DACFD-E132-4B3A-BB88-B9382A2566F1}" type="presOf" srcId="{9CC36AB8-47BB-4989-B70D-8B12E4C23F46}" destId="{10C22A98-91F0-4D12-9371-61A8E9D1F7ED}" srcOrd="0" destOrd="0" presId="urn:microsoft.com/office/officeart/2005/8/layout/vList2"/>
    <dgm:cxn modelId="{56098A09-FD93-40CA-B55B-704FC47222D5}" type="presParOf" srcId="{966640EA-C86C-4AC1-8BCC-4164CBCA3675}" destId="{3852BCD4-C9D8-463F-8781-86254AEED8F1}" srcOrd="0" destOrd="0" presId="urn:microsoft.com/office/officeart/2005/8/layout/vList2"/>
    <dgm:cxn modelId="{D5B1E6C8-AF6B-41F1-9143-85D824B35E3A}" type="presParOf" srcId="{966640EA-C86C-4AC1-8BCC-4164CBCA3675}" destId="{E5D4B1C0-FACC-42DD-AF32-4951C15AD24B}" srcOrd="1" destOrd="0" presId="urn:microsoft.com/office/officeart/2005/8/layout/vList2"/>
    <dgm:cxn modelId="{63A51D96-A69F-4019-A3C0-B0088B3973D5}" type="presParOf" srcId="{966640EA-C86C-4AC1-8BCC-4164CBCA3675}" destId="{10C22A98-91F0-4D12-9371-61A8E9D1F7ED}" srcOrd="2" destOrd="0" presId="urn:microsoft.com/office/officeart/2005/8/layout/vList2"/>
    <dgm:cxn modelId="{1CCC00E8-4060-4CAF-ABA7-06403508DA52}" type="presParOf" srcId="{966640EA-C86C-4AC1-8BCC-4164CBCA3675}" destId="{29715A23-C553-4E2C-9F30-E9EBC5C3663C}" srcOrd="3" destOrd="0" presId="urn:microsoft.com/office/officeart/2005/8/layout/vList2"/>
    <dgm:cxn modelId="{75E10D83-74C1-41C5-8B83-8F2B4C0B79AC}" type="presParOf" srcId="{966640EA-C86C-4AC1-8BCC-4164CBCA3675}" destId="{DC12C97F-0B6C-4397-A8F6-74DA84AD802C}" srcOrd="4" destOrd="0" presId="urn:microsoft.com/office/officeart/2005/8/layout/vList2"/>
    <dgm:cxn modelId="{9D75EA14-0748-4DB0-A79F-C8D396E9CB7D}" type="presParOf" srcId="{966640EA-C86C-4AC1-8BCC-4164CBCA3675}" destId="{E7094D4D-6875-44A5-9D7B-C33643067EEE}" srcOrd="5" destOrd="0" presId="urn:microsoft.com/office/officeart/2005/8/layout/vList2"/>
    <dgm:cxn modelId="{E6D84ABC-97F5-45D5-A716-9781AEE3BA68}" type="presParOf" srcId="{966640EA-C86C-4AC1-8BCC-4164CBCA3675}" destId="{7B573CAD-9965-4269-A9C7-2D6CC41661A2}" srcOrd="6" destOrd="0" presId="urn:microsoft.com/office/officeart/2005/8/layout/vList2"/>
    <dgm:cxn modelId="{00A95991-B189-4412-8393-DAC46C75431B}" type="presParOf" srcId="{966640EA-C86C-4AC1-8BCC-4164CBCA3675}" destId="{A36B2A29-BD80-450B-9089-15354CB9F11B}" srcOrd="7" destOrd="0" presId="urn:microsoft.com/office/officeart/2005/8/layout/vList2"/>
    <dgm:cxn modelId="{E734B178-F8F9-46EF-940E-BF1929199122}" type="presParOf" srcId="{966640EA-C86C-4AC1-8BCC-4164CBCA3675}" destId="{419E2BD4-D889-419C-B6B7-F5770BB8A4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BD81-03DC-4443-BF47-FCC23C86F7D1}">
      <dsp:nvSpPr>
        <dsp:cNvPr id="0" name=""/>
        <dsp:cNvSpPr/>
      </dsp:nvSpPr>
      <dsp:spPr>
        <a:xfrm>
          <a:off x="0" y="1002030"/>
          <a:ext cx="9470569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3ABF9-44F2-45D3-B81B-DF657C71F6CC}">
      <dsp:nvSpPr>
        <dsp:cNvPr id="0" name=""/>
        <dsp:cNvSpPr/>
      </dsp:nvSpPr>
      <dsp:spPr>
        <a:xfrm>
          <a:off x="473528" y="677309"/>
          <a:ext cx="662939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75" tIns="0" rIns="2505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Faculty Guided/</a:t>
          </a:r>
          <a:r>
            <a:rPr lang="en-US" sz="2200" b="1" kern="1200" dirty="0"/>
            <a:t>Student Centered </a:t>
          </a:r>
          <a:r>
            <a:rPr lang="en-US" sz="2200" kern="1200" dirty="0"/>
            <a:t>Research Process</a:t>
          </a:r>
        </a:p>
      </dsp:txBody>
      <dsp:txXfrm>
        <a:off x="505231" y="709012"/>
        <a:ext cx="6565993" cy="586034"/>
      </dsp:txXfrm>
    </dsp:sp>
    <dsp:sp modelId="{B08D0DCB-05B1-4C10-ADB5-01A57450E1C0}">
      <dsp:nvSpPr>
        <dsp:cNvPr id="0" name=""/>
        <dsp:cNvSpPr/>
      </dsp:nvSpPr>
      <dsp:spPr>
        <a:xfrm>
          <a:off x="0" y="1999950"/>
          <a:ext cx="9470569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B3669-C3C6-4686-A14D-F7AC28E4B3A7}">
      <dsp:nvSpPr>
        <dsp:cNvPr id="0" name=""/>
        <dsp:cNvSpPr/>
      </dsp:nvSpPr>
      <dsp:spPr>
        <a:xfrm>
          <a:off x="473528" y="1675230"/>
          <a:ext cx="662939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75" tIns="0" rIns="2505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Research should be FUN or you’re doing it wrong</a:t>
          </a:r>
        </a:p>
      </dsp:txBody>
      <dsp:txXfrm>
        <a:off x="505231" y="1706933"/>
        <a:ext cx="6565993" cy="586034"/>
      </dsp:txXfrm>
    </dsp:sp>
    <dsp:sp modelId="{E71315B8-318E-487F-96C6-0B8B6C0613B4}">
      <dsp:nvSpPr>
        <dsp:cNvPr id="0" name=""/>
        <dsp:cNvSpPr/>
      </dsp:nvSpPr>
      <dsp:spPr>
        <a:xfrm>
          <a:off x="0" y="2997870"/>
          <a:ext cx="9470569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76120-C373-42EC-99B9-BF929A8FEB83}">
      <dsp:nvSpPr>
        <dsp:cNvPr id="0" name=""/>
        <dsp:cNvSpPr/>
      </dsp:nvSpPr>
      <dsp:spPr>
        <a:xfrm>
          <a:off x="473528" y="2673150"/>
          <a:ext cx="662939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75" tIns="0" rIns="2505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are not alone</a:t>
          </a:r>
        </a:p>
      </dsp:txBody>
      <dsp:txXfrm>
        <a:off x="505231" y="2704853"/>
        <a:ext cx="6565993" cy="586034"/>
      </dsp:txXfrm>
    </dsp:sp>
    <dsp:sp modelId="{36F726C0-ECE3-44EC-927C-77BDC342D648}">
      <dsp:nvSpPr>
        <dsp:cNvPr id="0" name=""/>
        <dsp:cNvSpPr/>
      </dsp:nvSpPr>
      <dsp:spPr>
        <a:xfrm>
          <a:off x="0" y="3995790"/>
          <a:ext cx="9470569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522A-B8ED-422B-8F7B-0E7AB25BF0F8}">
      <dsp:nvSpPr>
        <dsp:cNvPr id="0" name=""/>
        <dsp:cNvSpPr/>
      </dsp:nvSpPr>
      <dsp:spPr>
        <a:xfrm>
          <a:off x="473528" y="3671070"/>
          <a:ext cx="662939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75" tIns="0" rIns="2505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secret to success FAIL FASTER</a:t>
          </a:r>
          <a:endParaRPr lang="en-US" sz="2200" kern="1200" dirty="0"/>
        </a:p>
      </dsp:txBody>
      <dsp:txXfrm>
        <a:off x="505231" y="3702773"/>
        <a:ext cx="6565993" cy="586034"/>
      </dsp:txXfrm>
    </dsp:sp>
    <dsp:sp modelId="{1C60D03D-E806-4E4A-BE3B-094D6F3FC14D}">
      <dsp:nvSpPr>
        <dsp:cNvPr id="0" name=""/>
        <dsp:cNvSpPr/>
      </dsp:nvSpPr>
      <dsp:spPr>
        <a:xfrm>
          <a:off x="0" y="4993710"/>
          <a:ext cx="9470569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B02E3-5AC3-4B45-90AB-753A03F5947C}">
      <dsp:nvSpPr>
        <dsp:cNvPr id="0" name=""/>
        <dsp:cNvSpPr/>
      </dsp:nvSpPr>
      <dsp:spPr>
        <a:xfrm>
          <a:off x="473528" y="4668990"/>
          <a:ext cx="662939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75" tIns="0" rIns="2505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Just start!</a:t>
          </a:r>
        </a:p>
      </dsp:txBody>
      <dsp:txXfrm>
        <a:off x="505231" y="4700693"/>
        <a:ext cx="6565993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240CC-0CFD-489A-B55F-A1BA04AEEC0A}">
      <dsp:nvSpPr>
        <dsp:cNvPr id="0" name=""/>
        <dsp:cNvSpPr/>
      </dsp:nvSpPr>
      <dsp:spPr>
        <a:xfrm>
          <a:off x="1138979" y="103526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A61DB-6E98-4888-85DA-D7AACC5D6A0C}">
      <dsp:nvSpPr>
        <dsp:cNvPr id="0" name=""/>
        <dsp:cNvSpPr/>
      </dsp:nvSpPr>
      <dsp:spPr>
        <a:xfrm>
          <a:off x="569079" y="225952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The importance of research</a:t>
          </a:r>
          <a:endParaRPr lang="en-US" sz="2300" kern="1200" dirty="0"/>
        </a:p>
      </dsp:txBody>
      <dsp:txXfrm>
        <a:off x="569079" y="2259524"/>
        <a:ext cx="2072362" cy="720000"/>
      </dsp:txXfrm>
    </dsp:sp>
    <dsp:sp modelId="{3085EE51-3746-4A30-8E12-9F25FB0F22BC}">
      <dsp:nvSpPr>
        <dsp:cNvPr id="0" name=""/>
        <dsp:cNvSpPr/>
      </dsp:nvSpPr>
      <dsp:spPr>
        <a:xfrm>
          <a:off x="3432372" y="957341"/>
          <a:ext cx="1215829" cy="1244244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47119-1E17-4F95-BAA0-0A5D55F0B6E6}">
      <dsp:nvSpPr>
        <dsp:cNvPr id="0" name=""/>
        <dsp:cNvSpPr/>
      </dsp:nvSpPr>
      <dsp:spPr>
        <a:xfrm>
          <a:off x="3004105" y="2337445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Strategic focus areas</a:t>
          </a:r>
        </a:p>
      </dsp:txBody>
      <dsp:txXfrm>
        <a:off x="3004105" y="2337445"/>
        <a:ext cx="2072362" cy="720000"/>
      </dsp:txXfrm>
    </dsp:sp>
    <dsp:sp modelId="{6FDFD875-917F-4946-8EC7-F9F45E177B51}">
      <dsp:nvSpPr>
        <dsp:cNvPr id="0" name=""/>
        <dsp:cNvSpPr/>
      </dsp:nvSpPr>
      <dsp:spPr>
        <a:xfrm>
          <a:off x="6009031" y="1035262"/>
          <a:ext cx="932563" cy="93256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D80EF-64CF-49EA-8472-F468ADCCC84E}">
      <dsp:nvSpPr>
        <dsp:cNvPr id="0" name=""/>
        <dsp:cNvSpPr/>
      </dsp:nvSpPr>
      <dsp:spPr>
        <a:xfrm>
          <a:off x="5439131" y="225952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Types of research at RVU</a:t>
          </a:r>
          <a:endParaRPr lang="en-US" sz="2300" kern="1200" dirty="0"/>
        </a:p>
      </dsp:txBody>
      <dsp:txXfrm>
        <a:off x="5439131" y="2259524"/>
        <a:ext cx="2072362" cy="720000"/>
      </dsp:txXfrm>
    </dsp:sp>
    <dsp:sp modelId="{BF2E8FEE-CD20-4C48-B22C-E4DD0A06474B}">
      <dsp:nvSpPr>
        <dsp:cNvPr id="0" name=""/>
        <dsp:cNvSpPr/>
      </dsp:nvSpPr>
      <dsp:spPr>
        <a:xfrm>
          <a:off x="8444057" y="1035262"/>
          <a:ext cx="932563" cy="93256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3994-575F-4F60-8D55-15557B523045}">
      <dsp:nvSpPr>
        <dsp:cNvPr id="0" name=""/>
        <dsp:cNvSpPr/>
      </dsp:nvSpPr>
      <dsp:spPr>
        <a:xfrm>
          <a:off x="7874157" y="225952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Finding existing projects</a:t>
          </a:r>
          <a:endParaRPr lang="en-US" sz="2300" kern="1200"/>
        </a:p>
      </dsp:txBody>
      <dsp:txXfrm>
        <a:off x="7874157" y="2259524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752B-4F37-400E-B8EE-E771FD8D8331}">
      <dsp:nvSpPr>
        <dsp:cNvPr id="0" name=""/>
        <dsp:cNvSpPr/>
      </dsp:nvSpPr>
      <dsp:spPr>
        <a:xfrm>
          <a:off x="2437392" y="410117"/>
          <a:ext cx="3251200" cy="32512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</dsp:txBody>
      <dsp:txXfrm>
        <a:off x="2870885" y="979077"/>
        <a:ext cx="2384213" cy="1463040"/>
      </dsp:txXfrm>
    </dsp:sp>
    <dsp:sp modelId="{46B69856-FFD4-4C14-A517-E7ADEB9F7ABE}">
      <dsp:nvSpPr>
        <dsp:cNvPr id="0" name=""/>
        <dsp:cNvSpPr/>
      </dsp:nvSpPr>
      <dsp:spPr>
        <a:xfrm>
          <a:off x="3595350" y="2093393"/>
          <a:ext cx="3251200" cy="325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</dsp:txBody>
      <dsp:txXfrm>
        <a:off x="4589675" y="2933287"/>
        <a:ext cx="1950720" cy="1788160"/>
      </dsp:txXfrm>
    </dsp:sp>
    <dsp:sp modelId="{AB69CDED-078A-4E80-969A-C1FCB4F1A5C7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</dsp:txBody>
      <dsp:txXfrm>
        <a:off x="1571413" y="2939626"/>
        <a:ext cx="1950720" cy="178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46C9-C6D5-4CFC-9B7F-23ACAFDFA30E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4E3AE-B1F2-436F-816F-D849FBCFD2A2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Explore</a:t>
          </a:r>
        </a:p>
      </dsp:txBody>
      <dsp:txXfrm>
        <a:off x="254058" y="2525889"/>
        <a:ext cx="2282418" cy="2000673"/>
      </dsp:txXfrm>
    </dsp:sp>
    <dsp:sp modelId="{F8C12746-06DC-496E-A4E4-754DC46143BA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3549-3E4A-4DEB-8016-C1B6FBADD187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7AFC9-56EC-4951-859B-D3984B3A0515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Refine</a:t>
          </a:r>
        </a:p>
      </dsp:txBody>
      <dsp:txXfrm>
        <a:off x="3048184" y="1834480"/>
        <a:ext cx="2282418" cy="2000673"/>
      </dsp:txXfrm>
    </dsp:sp>
    <dsp:sp modelId="{34867436-6D49-4CB1-8B3E-319B41E5728A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8304-F491-4419-9513-415C58849A64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99D0E-A4A0-4193-A283-A7708E3CA595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Work</a:t>
          </a:r>
        </a:p>
      </dsp:txBody>
      <dsp:txXfrm>
        <a:off x="5842310" y="1143070"/>
        <a:ext cx="2282418" cy="2000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A26A-A3D5-405F-A03D-2337B8C7D6B8}">
      <dsp:nvSpPr>
        <dsp:cNvPr id="0" name=""/>
        <dsp:cNvSpPr/>
      </dsp:nvSpPr>
      <dsp:spPr>
        <a:xfrm rot="5400000">
          <a:off x="207294" y="680446"/>
          <a:ext cx="600916" cy="6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A0AD4-A299-4A79-B455-2B4B652E4628}">
      <dsp:nvSpPr>
        <dsp:cNvPr id="0" name=""/>
        <dsp:cNvSpPr/>
      </dsp:nvSpPr>
      <dsp:spPr>
        <a:xfrm>
          <a:off x="48087" y="14317"/>
          <a:ext cx="1011590" cy="7080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linkClick xmlns:r="http://schemas.openxmlformats.org/officeDocument/2006/relationships" r:id="rId1"/>
            </a:rPr>
            <a:t>Research Interest form</a:t>
          </a:r>
          <a:endParaRPr lang="en-US" sz="1200" kern="1200" dirty="0"/>
        </a:p>
      </dsp:txBody>
      <dsp:txXfrm>
        <a:off x="82659" y="48889"/>
        <a:ext cx="942446" cy="638936"/>
      </dsp:txXfrm>
    </dsp:sp>
    <dsp:sp modelId="{CB2C651F-5C46-435D-A679-A553744EE415}">
      <dsp:nvSpPr>
        <dsp:cNvPr id="0" name=""/>
        <dsp:cNvSpPr/>
      </dsp:nvSpPr>
      <dsp:spPr>
        <a:xfrm>
          <a:off x="1091888" y="60365"/>
          <a:ext cx="1358724" cy="57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Input your specialty and/or research interest</a:t>
          </a:r>
        </a:p>
      </dsp:txBody>
      <dsp:txXfrm>
        <a:off x="1091888" y="60365"/>
        <a:ext cx="1358724" cy="572301"/>
      </dsp:txXfrm>
    </dsp:sp>
    <dsp:sp modelId="{3676891D-0055-461F-BDB2-18DE17F28416}">
      <dsp:nvSpPr>
        <dsp:cNvPr id="0" name=""/>
        <dsp:cNvSpPr/>
      </dsp:nvSpPr>
      <dsp:spPr>
        <a:xfrm rot="5400000">
          <a:off x="1195527" y="1637981"/>
          <a:ext cx="600916" cy="6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247CD-FEE9-4DE2-A299-465F5AB603BF}">
      <dsp:nvSpPr>
        <dsp:cNvPr id="0" name=""/>
        <dsp:cNvSpPr/>
      </dsp:nvSpPr>
      <dsp:spPr>
        <a:xfrm>
          <a:off x="1036321" y="971853"/>
          <a:ext cx="1011590" cy="7080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Consider available resources</a:t>
          </a:r>
        </a:p>
      </dsp:txBody>
      <dsp:txXfrm>
        <a:off x="1070893" y="1006425"/>
        <a:ext cx="942446" cy="638936"/>
      </dsp:txXfrm>
    </dsp:sp>
    <dsp:sp modelId="{C07A19CC-7DF8-4379-9AC1-14EF827B72F0}">
      <dsp:nvSpPr>
        <dsp:cNvPr id="0" name=""/>
        <dsp:cNvSpPr/>
      </dsp:nvSpPr>
      <dsp:spPr>
        <a:xfrm>
          <a:off x="2099736" y="667131"/>
          <a:ext cx="1694896" cy="103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MyVista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Research Modules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CITI Training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Zotero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Research 101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BMJ R to 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Talk with peers and mentors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Review Professional Organization Websites</a:t>
          </a:r>
        </a:p>
      </dsp:txBody>
      <dsp:txXfrm>
        <a:off x="2099736" y="667131"/>
        <a:ext cx="1694896" cy="1031619"/>
      </dsp:txXfrm>
    </dsp:sp>
    <dsp:sp modelId="{6909DD91-177F-4BE0-AAC5-CFCA9E885F19}">
      <dsp:nvSpPr>
        <dsp:cNvPr id="0" name=""/>
        <dsp:cNvSpPr/>
      </dsp:nvSpPr>
      <dsp:spPr>
        <a:xfrm rot="5400000">
          <a:off x="2183761" y="2433389"/>
          <a:ext cx="600916" cy="6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32636-F073-45DC-9ABF-675CD7281679}">
      <dsp:nvSpPr>
        <dsp:cNvPr id="0" name=""/>
        <dsp:cNvSpPr/>
      </dsp:nvSpPr>
      <dsp:spPr>
        <a:xfrm>
          <a:off x="2024554" y="1767260"/>
          <a:ext cx="1011590" cy="7080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the literature</a:t>
          </a:r>
        </a:p>
      </dsp:txBody>
      <dsp:txXfrm>
        <a:off x="2059126" y="1801832"/>
        <a:ext cx="942446" cy="638936"/>
      </dsp:txXfrm>
    </dsp:sp>
    <dsp:sp modelId="{2BA70245-6A78-4F29-B1AD-C6B46758EBD5}">
      <dsp:nvSpPr>
        <dsp:cNvPr id="0" name=""/>
        <dsp:cNvSpPr/>
      </dsp:nvSpPr>
      <dsp:spPr>
        <a:xfrm>
          <a:off x="3036144" y="1834792"/>
          <a:ext cx="735734" cy="57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All students should read at least 5 papers on the topic</a:t>
          </a:r>
        </a:p>
      </dsp:txBody>
      <dsp:txXfrm>
        <a:off x="3036144" y="1834792"/>
        <a:ext cx="735734" cy="572301"/>
      </dsp:txXfrm>
    </dsp:sp>
    <dsp:sp modelId="{D98121DB-E6EF-45DA-9B43-2F207C38F098}">
      <dsp:nvSpPr>
        <dsp:cNvPr id="0" name=""/>
        <dsp:cNvSpPr/>
      </dsp:nvSpPr>
      <dsp:spPr>
        <a:xfrm>
          <a:off x="3012788" y="2562668"/>
          <a:ext cx="1011590" cy="708080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linkClick xmlns:r="http://schemas.openxmlformats.org/officeDocument/2006/relationships" r:id="rId2"/>
            </a:rPr>
            <a:t>Shop the RVU Marketplace</a:t>
          </a:r>
          <a:endParaRPr lang="en-US" sz="1200" kern="1200" dirty="0"/>
        </a:p>
      </dsp:txBody>
      <dsp:txXfrm>
        <a:off x="3047360" y="2597240"/>
        <a:ext cx="942446" cy="638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53728-2171-4458-8AA6-76F38891A2C7}">
      <dsp:nvSpPr>
        <dsp:cNvPr id="0" name=""/>
        <dsp:cNvSpPr/>
      </dsp:nvSpPr>
      <dsp:spPr>
        <a:xfrm rot="5400000">
          <a:off x="134230" y="1308497"/>
          <a:ext cx="500549" cy="5698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E14C4-D364-41C1-BB4C-B449A2C41602}">
      <dsp:nvSpPr>
        <dsp:cNvPr id="0" name=""/>
        <dsp:cNvSpPr/>
      </dsp:nvSpPr>
      <dsp:spPr>
        <a:xfrm>
          <a:off x="1615" y="753628"/>
          <a:ext cx="842631" cy="589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Write an Outline</a:t>
          </a:r>
        </a:p>
      </dsp:txBody>
      <dsp:txXfrm>
        <a:off x="30413" y="782426"/>
        <a:ext cx="785035" cy="532218"/>
      </dsp:txXfrm>
    </dsp:sp>
    <dsp:sp modelId="{79C8807B-EA63-4921-B493-21762E7067D3}">
      <dsp:nvSpPr>
        <dsp:cNvPr id="0" name=""/>
        <dsp:cNvSpPr/>
      </dsp:nvSpPr>
      <dsp:spPr>
        <a:xfrm>
          <a:off x="844246" y="809880"/>
          <a:ext cx="612849" cy="47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5778-5A91-423D-8C41-F0C0B8A651B3}">
      <dsp:nvSpPr>
        <dsp:cNvPr id="0" name=""/>
        <dsp:cNvSpPr/>
      </dsp:nvSpPr>
      <dsp:spPr>
        <a:xfrm rot="5400000">
          <a:off x="832861" y="1971054"/>
          <a:ext cx="500549" cy="5698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CE064-ED59-4CDE-B1D2-819F728AF3F0}">
      <dsp:nvSpPr>
        <dsp:cNvPr id="0" name=""/>
        <dsp:cNvSpPr/>
      </dsp:nvSpPr>
      <dsp:spPr>
        <a:xfrm>
          <a:off x="700246" y="1416184"/>
          <a:ext cx="842631" cy="589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Review the Literature</a:t>
          </a:r>
        </a:p>
      </dsp:txBody>
      <dsp:txXfrm>
        <a:off x="729044" y="1444982"/>
        <a:ext cx="785035" cy="532218"/>
      </dsp:txXfrm>
    </dsp:sp>
    <dsp:sp modelId="{5034FEB8-EE15-47A6-9E6B-3B924F0333DD}">
      <dsp:nvSpPr>
        <dsp:cNvPr id="0" name=""/>
        <dsp:cNvSpPr/>
      </dsp:nvSpPr>
      <dsp:spPr>
        <a:xfrm>
          <a:off x="1542877" y="1472437"/>
          <a:ext cx="612849" cy="47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C19C-4967-44F2-9264-F9151EF3FC13}">
      <dsp:nvSpPr>
        <dsp:cNvPr id="0" name=""/>
        <dsp:cNvSpPr/>
      </dsp:nvSpPr>
      <dsp:spPr>
        <a:xfrm rot="5400000">
          <a:off x="1531492" y="2633610"/>
          <a:ext cx="500549" cy="5698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2742-69D1-4DE5-9500-3C345B34D720}">
      <dsp:nvSpPr>
        <dsp:cNvPr id="0" name=""/>
        <dsp:cNvSpPr/>
      </dsp:nvSpPr>
      <dsp:spPr>
        <a:xfrm>
          <a:off x="1398877" y="2078741"/>
          <a:ext cx="842631" cy="589814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Engage a Mentor</a:t>
          </a:r>
        </a:p>
      </dsp:txBody>
      <dsp:txXfrm>
        <a:off x="1427675" y="2107539"/>
        <a:ext cx="785035" cy="532218"/>
      </dsp:txXfrm>
    </dsp:sp>
    <dsp:sp modelId="{FD77DE88-471A-4759-A65E-21CA0BDA0005}">
      <dsp:nvSpPr>
        <dsp:cNvPr id="0" name=""/>
        <dsp:cNvSpPr/>
      </dsp:nvSpPr>
      <dsp:spPr>
        <a:xfrm>
          <a:off x="2311122" y="2101127"/>
          <a:ext cx="981625" cy="47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If students have not done all the steps to explore their ideas send them back to the research office</a:t>
          </a:r>
        </a:p>
      </dsp:txBody>
      <dsp:txXfrm>
        <a:off x="2311122" y="2101127"/>
        <a:ext cx="981625" cy="476714"/>
      </dsp:txXfrm>
    </dsp:sp>
    <dsp:sp modelId="{DE07141C-FF87-4FE2-A6FF-EC14CE1031B5}">
      <dsp:nvSpPr>
        <dsp:cNvPr id="0" name=""/>
        <dsp:cNvSpPr/>
      </dsp:nvSpPr>
      <dsp:spPr>
        <a:xfrm rot="5400000">
          <a:off x="2230123" y="3296167"/>
          <a:ext cx="500549" cy="5698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54AC-2DC7-4E61-B592-E9DCF835F773}">
      <dsp:nvSpPr>
        <dsp:cNvPr id="0" name=""/>
        <dsp:cNvSpPr/>
      </dsp:nvSpPr>
      <dsp:spPr>
        <a:xfrm>
          <a:off x="2097508" y="2741297"/>
          <a:ext cx="842631" cy="589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Identify a Research Team</a:t>
          </a:r>
        </a:p>
      </dsp:txBody>
      <dsp:txXfrm>
        <a:off x="2126306" y="2770095"/>
        <a:ext cx="785035" cy="532218"/>
      </dsp:txXfrm>
    </dsp:sp>
    <dsp:sp modelId="{E303A6B7-98DC-4410-8863-14DE35DAB8B8}">
      <dsp:nvSpPr>
        <dsp:cNvPr id="0" name=""/>
        <dsp:cNvSpPr/>
      </dsp:nvSpPr>
      <dsp:spPr>
        <a:xfrm>
          <a:off x="2940139" y="2797549"/>
          <a:ext cx="612849" cy="47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451EA-FEF6-4E23-9A28-B6A2E48DBBE3}">
      <dsp:nvSpPr>
        <dsp:cNvPr id="0" name=""/>
        <dsp:cNvSpPr/>
      </dsp:nvSpPr>
      <dsp:spPr>
        <a:xfrm>
          <a:off x="2796139" y="3403854"/>
          <a:ext cx="842631" cy="5898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hlinkClick xmlns:r="http://schemas.openxmlformats.org/officeDocument/2006/relationships" r:id="rId1"/>
            </a:rPr>
            <a:t>Create a Research Project</a:t>
          </a:r>
          <a:endParaRPr lang="en-US" sz="1000" kern="1200" dirty="0"/>
        </a:p>
      </dsp:txBody>
      <dsp:txXfrm>
        <a:off x="2824937" y="3432652"/>
        <a:ext cx="785035" cy="532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E68C7-E669-44E2-B36C-A6C273723C7C}">
      <dsp:nvSpPr>
        <dsp:cNvPr id="0" name=""/>
        <dsp:cNvSpPr/>
      </dsp:nvSpPr>
      <dsp:spPr>
        <a:xfrm rot="5400000">
          <a:off x="114356" y="1239622"/>
          <a:ext cx="428063" cy="4873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23E39-A531-48C7-AA2E-D973319ACA1C}">
      <dsp:nvSpPr>
        <dsp:cNvPr id="0" name=""/>
        <dsp:cNvSpPr/>
      </dsp:nvSpPr>
      <dsp:spPr>
        <a:xfrm>
          <a:off x="945" y="765105"/>
          <a:ext cx="720606" cy="5044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Literature Review</a:t>
          </a:r>
        </a:p>
      </dsp:txBody>
      <dsp:txXfrm>
        <a:off x="25572" y="789732"/>
        <a:ext cx="671352" cy="455147"/>
      </dsp:txXfrm>
    </dsp:sp>
    <dsp:sp modelId="{3FDE068D-A684-483A-A34F-B2A6ED55F670}">
      <dsp:nvSpPr>
        <dsp:cNvPr id="0" name=""/>
        <dsp:cNvSpPr/>
      </dsp:nvSpPr>
      <dsp:spPr>
        <a:xfrm>
          <a:off x="721551" y="813212"/>
          <a:ext cx="524100" cy="4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88E2-36C6-47C0-AA94-9E646C2EE34D}">
      <dsp:nvSpPr>
        <dsp:cNvPr id="0" name=""/>
        <dsp:cNvSpPr/>
      </dsp:nvSpPr>
      <dsp:spPr>
        <a:xfrm rot="5400000">
          <a:off x="711815" y="1806231"/>
          <a:ext cx="428063" cy="4873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93687-F7EB-46B8-8EB6-2E97918C1D4E}">
      <dsp:nvSpPr>
        <dsp:cNvPr id="0" name=""/>
        <dsp:cNvSpPr/>
      </dsp:nvSpPr>
      <dsp:spPr>
        <a:xfrm>
          <a:off x="598404" y="1331714"/>
          <a:ext cx="720606" cy="5044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hlinkClick xmlns:r="http://schemas.openxmlformats.org/officeDocument/2006/relationships" r:id="rId1"/>
            </a:rPr>
            <a:t>Request a Distiller SR License</a:t>
          </a:r>
          <a:endParaRPr lang="en-US" sz="900" kern="1200" dirty="0"/>
        </a:p>
      </dsp:txBody>
      <dsp:txXfrm>
        <a:off x="623031" y="1356341"/>
        <a:ext cx="671352" cy="455147"/>
      </dsp:txXfrm>
    </dsp:sp>
    <dsp:sp modelId="{B9B1AA0C-2473-481B-A7B2-A025450C7A65}">
      <dsp:nvSpPr>
        <dsp:cNvPr id="0" name=""/>
        <dsp:cNvSpPr/>
      </dsp:nvSpPr>
      <dsp:spPr>
        <a:xfrm>
          <a:off x="1319010" y="1379820"/>
          <a:ext cx="524100" cy="4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DBB2-FE45-463C-8222-C996861C6EF2}">
      <dsp:nvSpPr>
        <dsp:cNvPr id="0" name=""/>
        <dsp:cNvSpPr/>
      </dsp:nvSpPr>
      <dsp:spPr>
        <a:xfrm rot="5400000">
          <a:off x="1309274" y="2372840"/>
          <a:ext cx="428063" cy="4873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596D-00AF-4CAE-B399-5FF165C5B65F}">
      <dsp:nvSpPr>
        <dsp:cNvPr id="0" name=""/>
        <dsp:cNvSpPr/>
      </dsp:nvSpPr>
      <dsp:spPr>
        <a:xfrm>
          <a:off x="1195863" y="1898323"/>
          <a:ext cx="720606" cy="5044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 a Study Design</a:t>
          </a:r>
        </a:p>
      </dsp:txBody>
      <dsp:txXfrm>
        <a:off x="1220490" y="1922950"/>
        <a:ext cx="671352" cy="455147"/>
      </dsp:txXfrm>
    </dsp:sp>
    <dsp:sp modelId="{D9B73BD1-DE37-4DC4-AE44-DE647244D6DA}">
      <dsp:nvSpPr>
        <dsp:cNvPr id="0" name=""/>
        <dsp:cNvSpPr/>
      </dsp:nvSpPr>
      <dsp:spPr>
        <a:xfrm>
          <a:off x="1916469" y="1946429"/>
          <a:ext cx="524100" cy="4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EEAC6-33F3-4FBA-B89C-56963145EE72}">
      <dsp:nvSpPr>
        <dsp:cNvPr id="0" name=""/>
        <dsp:cNvSpPr/>
      </dsp:nvSpPr>
      <dsp:spPr>
        <a:xfrm rot="5400000">
          <a:off x="1906733" y="2939448"/>
          <a:ext cx="428063" cy="4873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A470-2FB0-4CC0-A923-1D8734ACA6E6}">
      <dsp:nvSpPr>
        <dsp:cNvPr id="0" name=""/>
        <dsp:cNvSpPr/>
      </dsp:nvSpPr>
      <dsp:spPr>
        <a:xfrm>
          <a:off x="1793322" y="2464932"/>
          <a:ext cx="720606" cy="504401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Consult with a Statistician</a:t>
          </a:r>
        </a:p>
      </dsp:txBody>
      <dsp:txXfrm>
        <a:off x="1817949" y="2489559"/>
        <a:ext cx="671352" cy="455147"/>
      </dsp:txXfrm>
    </dsp:sp>
    <dsp:sp modelId="{75969F5A-8A0B-4C21-8176-C5977A664BC1}">
      <dsp:nvSpPr>
        <dsp:cNvPr id="0" name=""/>
        <dsp:cNvSpPr/>
      </dsp:nvSpPr>
      <dsp:spPr>
        <a:xfrm>
          <a:off x="2513929" y="2513038"/>
          <a:ext cx="524100" cy="4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12E1-4AE5-40C0-9BB1-8CF499715606}">
      <dsp:nvSpPr>
        <dsp:cNvPr id="0" name=""/>
        <dsp:cNvSpPr/>
      </dsp:nvSpPr>
      <dsp:spPr>
        <a:xfrm>
          <a:off x="2390782" y="3031541"/>
          <a:ext cx="720606" cy="5044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IRB application if necessary</a:t>
          </a:r>
        </a:p>
      </dsp:txBody>
      <dsp:txXfrm>
        <a:off x="2415409" y="3056168"/>
        <a:ext cx="671352" cy="455147"/>
      </dsp:txXfrm>
    </dsp:sp>
    <dsp:sp modelId="{5B6F3086-1251-4A3A-90B9-646A36B78591}">
      <dsp:nvSpPr>
        <dsp:cNvPr id="0" name=""/>
        <dsp:cNvSpPr/>
      </dsp:nvSpPr>
      <dsp:spPr>
        <a:xfrm>
          <a:off x="3111388" y="3079647"/>
          <a:ext cx="524100" cy="4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Request preliminary review from the Office of Research</a:t>
          </a:r>
        </a:p>
      </dsp:txBody>
      <dsp:txXfrm>
        <a:off x="3111388" y="3079647"/>
        <a:ext cx="524100" cy="407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BCD4-C9D8-463F-8781-86254AEED8F1}">
      <dsp:nvSpPr>
        <dsp:cNvPr id="0" name=""/>
        <dsp:cNvSpPr/>
      </dsp:nvSpPr>
      <dsp:spPr>
        <a:xfrm>
          <a:off x="0" y="506205"/>
          <a:ext cx="9014927" cy="8154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Research can be </a:t>
          </a:r>
          <a:r>
            <a:rPr lang="en-US" sz="3400" b="1" u="sng" kern="1200"/>
            <a:t>VERY EASY</a:t>
          </a:r>
          <a:endParaRPr lang="en-US" sz="3400" kern="1200"/>
        </a:p>
      </dsp:txBody>
      <dsp:txXfrm>
        <a:off x="39809" y="546014"/>
        <a:ext cx="8935309" cy="735872"/>
      </dsp:txXfrm>
    </dsp:sp>
    <dsp:sp modelId="{10C22A98-91F0-4D12-9371-61A8E9D1F7ED}">
      <dsp:nvSpPr>
        <dsp:cNvPr id="0" name=""/>
        <dsp:cNvSpPr/>
      </dsp:nvSpPr>
      <dsp:spPr>
        <a:xfrm>
          <a:off x="0" y="1419615"/>
          <a:ext cx="9014927" cy="8154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The time to start your research is </a:t>
          </a:r>
          <a:r>
            <a:rPr lang="en-US" sz="3400" b="1" u="sng" kern="1200"/>
            <a:t>RIGHT NOW</a:t>
          </a:r>
          <a:endParaRPr lang="en-US" sz="3400" kern="1200"/>
        </a:p>
      </dsp:txBody>
      <dsp:txXfrm>
        <a:off x="39809" y="1459424"/>
        <a:ext cx="8935309" cy="735872"/>
      </dsp:txXfrm>
    </dsp:sp>
    <dsp:sp modelId="{DC12C97F-0B6C-4397-A8F6-74DA84AD802C}">
      <dsp:nvSpPr>
        <dsp:cNvPr id="0" name=""/>
        <dsp:cNvSpPr/>
      </dsp:nvSpPr>
      <dsp:spPr>
        <a:xfrm>
          <a:off x="0" y="2333025"/>
          <a:ext cx="9014927" cy="8154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/>
            <a:t>Students are our biggest resource.  Form a team</a:t>
          </a:r>
          <a:endParaRPr lang="en-US" sz="3400" kern="1200" dirty="0"/>
        </a:p>
      </dsp:txBody>
      <dsp:txXfrm>
        <a:off x="39809" y="2372834"/>
        <a:ext cx="8935309" cy="735872"/>
      </dsp:txXfrm>
    </dsp:sp>
    <dsp:sp modelId="{7B573CAD-9965-4269-A9C7-2D6CC41661A2}">
      <dsp:nvSpPr>
        <dsp:cNvPr id="0" name=""/>
        <dsp:cNvSpPr/>
      </dsp:nvSpPr>
      <dsp:spPr>
        <a:xfrm>
          <a:off x="0" y="3246435"/>
          <a:ext cx="9014927" cy="8154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Research can be </a:t>
          </a:r>
          <a:r>
            <a:rPr lang="en-US" sz="3400" b="1" u="sng" kern="1200"/>
            <a:t>FUN</a:t>
          </a:r>
          <a:endParaRPr lang="en-US" sz="3400" kern="1200"/>
        </a:p>
      </dsp:txBody>
      <dsp:txXfrm>
        <a:off x="39809" y="3286244"/>
        <a:ext cx="8935309" cy="735872"/>
      </dsp:txXfrm>
    </dsp:sp>
    <dsp:sp modelId="{419E2BD4-D889-419C-B6B7-F5770BB8A427}">
      <dsp:nvSpPr>
        <dsp:cNvPr id="0" name=""/>
        <dsp:cNvSpPr/>
      </dsp:nvSpPr>
      <dsp:spPr>
        <a:xfrm>
          <a:off x="0" y="4159845"/>
          <a:ext cx="9014927" cy="8154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You have </a:t>
          </a:r>
          <a:r>
            <a:rPr lang="en-US" sz="3400" b="1" u="sng" kern="1200"/>
            <a:t>SO MANY RESOURCES</a:t>
          </a:r>
          <a:r>
            <a:rPr lang="en-US" sz="3400" b="0" kern="1200"/>
            <a:t> at your disposal</a:t>
          </a:r>
          <a:endParaRPr lang="en-US" sz="3400" kern="1200"/>
        </a:p>
      </dsp:txBody>
      <dsp:txXfrm>
        <a:off x="39809" y="4199654"/>
        <a:ext cx="8935309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325B-9986-4BB5-8B9D-73DAD14A48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8A4C-4C4E-499B-838D-B8C1C311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with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2B048-DEB2-4979-8081-6B86F3490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All the fields with an * are required.  </a:t>
            </a:r>
          </a:p>
          <a:p>
            <a:pPr marL="228600" indent="-228600">
              <a:buAutoNum type="arabicParenR"/>
            </a:pPr>
            <a:r>
              <a:rPr lang="en-US" dirty="0"/>
              <a:t>Use the pull down menus where available.  </a:t>
            </a:r>
          </a:p>
          <a:p>
            <a:pPr marL="228600" indent="-228600">
              <a:buAutoNum type="arabicParenR"/>
            </a:pPr>
            <a:r>
              <a:rPr lang="en-US" dirty="0"/>
              <a:t>You can update this as many times as you want</a:t>
            </a:r>
          </a:p>
          <a:p>
            <a:pPr marL="228600" indent="-228600">
              <a:buAutoNum type="arabicParenR"/>
            </a:pPr>
            <a:r>
              <a:rPr lang="en-US" dirty="0"/>
              <a:t>This will allow emails to be sent to a group with a designated specialty of interest to notify them of open projects.</a:t>
            </a:r>
          </a:p>
          <a:p>
            <a:pPr marL="228600" indent="-228600">
              <a:buAutoNum type="arabicParenR"/>
            </a:pPr>
            <a:r>
              <a:rPr lang="en-US" dirty="0"/>
              <a:t>Submit your form</a:t>
            </a:r>
          </a:p>
          <a:p>
            <a:pPr marL="228600" indent="-228600">
              <a:buAutoNum type="arabicParenR"/>
            </a:pPr>
            <a:r>
              <a:rPr lang="en-US" dirty="0"/>
              <a:t>Request a meeting to discuss ideas via navigate with a member of the research staff or other potential mentor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8A4C-4C4E-499B-838D-B8C1C3113B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research marketplace to find open projects in your specialty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8A4C-4C4E-499B-838D-B8C1C3113B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03E2-AA59-487E-A68B-EBFC157AF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7B18A-71AC-4A41-8565-7A44FFDF2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9653F-F6DA-4D41-B464-24081120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E6541-9663-41EE-BC77-9DD3A31B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219D-F225-49A7-87A7-7038DB3C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C38F-1873-4442-93F2-F88C5443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8542A-41FF-4EB5-BBEB-4946FBAE5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3942-CD85-4F2F-ADE3-589CDAEB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9CBB8-18CB-4FE6-87CD-81E4529B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D427E-DAF4-439B-B4E7-D9C88512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E861B-1222-4D05-90F7-2DFDCF889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CD9A3-9243-43C2-9483-B6271D7C5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0B74-5D19-4112-8D8A-26C1AC65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4CFA-1933-45DA-B915-0A3E2CBF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07AE-395E-46BC-90FD-9966639F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2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25D1-098E-FEAE-5408-8B91B1637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none" baseline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387F-EFCC-48A6-BB14-ECEB3AF01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90688"/>
            <a:ext cx="10515600" cy="401478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Enter text, graph, chart, image or video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Idea: Insert a QR code with link to pdf version of presentation for attendees to scan. </a:t>
            </a:r>
          </a:p>
        </p:txBody>
      </p:sp>
    </p:spTree>
    <p:extLst>
      <p:ext uri="{BB962C8B-B14F-4D97-AF65-F5344CB8AC3E}">
        <p14:creationId xmlns:p14="http://schemas.microsoft.com/office/powerpoint/2010/main" val="41941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1F7E-D9A1-4C6C-AE97-742E7CA1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35D7-2762-4260-898A-1D4AD52B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12D9-D091-4A2F-ABA6-2E4CFC20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1F3B3-6DE7-4CBB-9C3B-32A766C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257E-BE16-4EAB-AA4A-B34AA286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F2C9-9B4D-4AB3-A908-A8FCB54E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A9CFF-8F41-4A6C-A756-86ACF9C3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13D68-780C-40AF-B99A-6F08DA50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EF94-6A28-4D8E-9BAD-A45ED233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3F5F-9B32-4C19-8189-92859DD6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0E5-213B-4AE1-AEF6-BC9D0330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6E7B-38B1-46D9-921D-8F3CF170D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6CA4-4BCD-4054-A099-3EA20367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D81D5-9644-417C-B1EF-E29B8414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DEC36-E540-4E0D-8AF5-D0C3429B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329D-6515-46AF-813A-CCE0FA76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638B-D7C8-4980-BE6A-2C1472F7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B2D1B-8540-4562-854F-7DC10989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D4CD6-5678-45D5-9E1A-E64F554B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50780-9179-4C59-AA7C-1C39C97E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4FE2C-EF3E-4F3F-A961-02D25230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30E97-4898-4F54-9DE4-C0182997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10EF2-BE6C-4E2B-AF82-A0E4FC26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B41A2-69C7-4ADE-8C1B-C10270BD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77FE-C054-4BEE-8667-B337CAF7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AB156-DB09-4443-87BF-795C729F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12A4E-91B4-4453-B42B-FD6574BA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5205B-87E0-477B-AE9E-D6C3A1E2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6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9359F-079C-407E-9474-83CB4AE7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CD899-0C75-4E6E-9B48-4B480350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5CA3A-0634-4C0E-AA52-6B367FC1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2774-D68D-428A-B896-51DC855F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364A-3F38-43EB-B579-19D36117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756D5-1F3D-4039-8CEE-E120AD38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99865-280D-4039-A29D-50A83380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150E-2EA8-49E8-8124-CF56EDE4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C6E1E-C05A-4A05-9731-FA7B717B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F3F0-FFBE-4001-9DAD-3392F36F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34508-B933-4FDB-AB01-1405B69A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D6406-6A7D-46BA-AF3E-93E2ED7C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95CBC-D240-44A1-B89C-128EB271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FC772-AF15-4533-8A69-185C89FE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647CB-FBEF-4D93-9E6A-789BC2F4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5AA24-4293-4074-A88C-6DFBDD94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EECF-5C22-4204-937F-7ABED91D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B98D-B18F-484C-8F91-91462CB4C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6E2D-529D-48F1-A9F3-3E2ADC6EFDB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1945-37E1-4E63-838E-E08E5E8B8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41B37-B15E-4782-9247-76F9E66DC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4B43-FCAC-4793-94F2-2C8B927F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0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ckelvey@rvu.edu" TargetMode="External"/><Relationship Id="rId2" Type="http://schemas.openxmlformats.org/officeDocument/2006/relationships/hyperlink" Target="mailto:abrooks@rv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abrooks@rvu.edu" TargetMode="External"/><Relationship Id="rId7" Type="http://schemas.openxmlformats.org/officeDocument/2006/relationships/hyperlink" Target="mailto:ecox@rvu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brooks@rvu.edu" TargetMode="External"/><Relationship Id="rId5" Type="http://schemas.openxmlformats.org/officeDocument/2006/relationships/hyperlink" Target="mailto:izapata@rvu.edu" TargetMode="External"/><Relationship Id="rId4" Type="http://schemas.openxmlformats.org/officeDocument/2006/relationships/hyperlink" Target="mailto:kmckelvey@rvu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8E204-1CB4-4241-B3A3-F8BD156EA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at RVU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3ADC76-FCD3-458D-ABE6-0CC515C34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Amanda Brooks, Vice Provost of Research And Scholarly Activity, </a:t>
            </a:r>
            <a:r>
              <a:rPr lang="en-US" dirty="0">
                <a:hlinkClick r:id="rId2"/>
              </a:rPr>
              <a:t>abrooks@rvu.edu</a:t>
            </a:r>
            <a:r>
              <a:rPr lang="en-US" dirty="0"/>
              <a:t> </a:t>
            </a:r>
          </a:p>
          <a:p>
            <a:r>
              <a:rPr lang="en-US" dirty="0"/>
              <a:t>Dr. Karma McKelvey, Assistant Director for Research and Scholarly Activity, </a:t>
            </a:r>
            <a:r>
              <a:rPr lang="en-US" dirty="0">
                <a:hlinkClick r:id="rId3"/>
              </a:rPr>
              <a:t>kmckelvey@rvu.edu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21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DFA1-EDD7-4597-88DC-4D3AD2DC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partnership</a:t>
            </a:r>
          </a:p>
        </p:txBody>
      </p:sp>
      <p:pic>
        <p:nvPicPr>
          <p:cNvPr id="5" name="Picture 2" descr="Process Expert">
            <a:extLst>
              <a:ext uri="{FF2B5EF4-FFF2-40B4-BE49-F238E27FC236}">
                <a16:creationId xmlns:a16="http://schemas.microsoft.com/office/drawing/2014/main" id="{6B2568B2-199F-4257-BC38-DDDBD62463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4"/>
          <a:stretch/>
        </p:blipFill>
        <p:spPr bwMode="auto">
          <a:xfrm>
            <a:off x="230778" y="2076277"/>
            <a:ext cx="4876800" cy="14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tent Expert | Iasi">
            <a:extLst>
              <a:ext uri="{FF2B5EF4-FFF2-40B4-BE49-F238E27FC236}">
                <a16:creationId xmlns:a16="http://schemas.microsoft.com/office/drawing/2014/main" id="{B68B7F71-19C4-4F6C-BD33-F40809D349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 b="28247"/>
          <a:stretch/>
        </p:blipFill>
        <p:spPr bwMode="auto">
          <a:xfrm>
            <a:off x="7162800" y="1889843"/>
            <a:ext cx="5029200" cy="18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Guide to Creating Partnerships for Your Business - tech">
            <a:extLst>
              <a:ext uri="{FF2B5EF4-FFF2-40B4-BE49-F238E27FC236}">
                <a16:creationId xmlns:a16="http://schemas.microsoft.com/office/drawing/2014/main" id="{885AB963-4AB0-4FB0-97F9-647B66D9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85" y="3663340"/>
            <a:ext cx="4392658" cy="31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1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 Expert">
            <a:extLst>
              <a:ext uri="{FF2B5EF4-FFF2-40B4-BE49-F238E27FC236}">
                <a16:creationId xmlns:a16="http://schemas.microsoft.com/office/drawing/2014/main" id="{BA56EC90-1A10-4112-9052-D6EB37AB10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4"/>
          <a:stretch/>
        </p:blipFill>
        <p:spPr bwMode="auto">
          <a:xfrm>
            <a:off x="764177" y="382331"/>
            <a:ext cx="4876800" cy="14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AB8A5FA-DDD3-4EF4-ADE1-EAB6C790DCB1}"/>
              </a:ext>
            </a:extLst>
          </p:cNvPr>
          <p:cNvSpPr txBox="1">
            <a:spLocks/>
          </p:cNvSpPr>
          <p:nvPr/>
        </p:nvSpPr>
        <p:spPr>
          <a:xfrm>
            <a:off x="105194" y="1881051"/>
            <a:ext cx="6292516" cy="4453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/>
            <a:r>
              <a:rPr lang="en-US" dirty="0"/>
              <a:t>Dr. Amanda Brooks, PhD</a:t>
            </a:r>
          </a:p>
          <a:p>
            <a:pPr marL="1600200" lvl="2" indent="-457200"/>
            <a:r>
              <a:rPr lang="en-US" dirty="0"/>
              <a:t>Vice Provost of Research and Scholarly Activity</a:t>
            </a:r>
          </a:p>
          <a:p>
            <a:pPr marL="1600200" lvl="2" indent="-457200"/>
            <a:r>
              <a:rPr lang="en-US" dirty="0">
                <a:hlinkClick r:id="rId3"/>
              </a:rPr>
              <a:t>abrooks@rvu.edu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Karma McKelvey, PhD</a:t>
            </a:r>
          </a:p>
          <a:p>
            <a:pPr marL="1600200" lvl="2" indent="-457200"/>
            <a:r>
              <a:rPr lang="en-US" dirty="0"/>
              <a:t>Assistant Director of RSA and Associate Professor of Public Health</a:t>
            </a:r>
          </a:p>
          <a:p>
            <a:pPr marL="1600200" lvl="2" indent="-457200"/>
            <a:r>
              <a:rPr lang="en-US" dirty="0">
                <a:hlinkClick r:id="rId4"/>
              </a:rPr>
              <a:t>kmckelvey@rvu.edu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Isain Zapata, PhD</a:t>
            </a:r>
          </a:p>
          <a:p>
            <a:pPr marL="1600200" lvl="2" indent="-457200"/>
            <a:r>
              <a:rPr lang="en-US" dirty="0"/>
              <a:t>Assistant Director of RSA and Associate Professor of Research and Statistics</a:t>
            </a:r>
          </a:p>
          <a:p>
            <a:pPr marL="1600200" lvl="2" indent="-457200"/>
            <a:r>
              <a:rPr lang="en-US" dirty="0">
                <a:hlinkClick r:id="rId5"/>
              </a:rPr>
              <a:t>izapata@rvu.edu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Benjamin Brooks, PhD</a:t>
            </a:r>
          </a:p>
          <a:p>
            <a:pPr marL="1600200" lvl="2" indent="-457200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Research Clerkship Director/</a:t>
            </a:r>
            <a:r>
              <a:rPr lang="en-US" dirty="0" err="1"/>
              <a:t>Integrify</a:t>
            </a:r>
            <a:r>
              <a:rPr lang="en-US" dirty="0"/>
              <a:t> Expert</a:t>
            </a:r>
          </a:p>
          <a:p>
            <a:pPr marL="1600200" lvl="2" indent="-457200"/>
            <a:r>
              <a:rPr lang="en-US" dirty="0">
                <a:hlinkClick r:id="rId6"/>
              </a:rPr>
              <a:t>bbrooks@rvu.edu</a:t>
            </a:r>
            <a:endParaRPr lang="en-US" dirty="0"/>
          </a:p>
          <a:p>
            <a:pPr marL="1143000" lvl="1" indent="-457200"/>
            <a:r>
              <a:rPr lang="en-US" dirty="0"/>
              <a:t>Emily Cox</a:t>
            </a:r>
          </a:p>
          <a:p>
            <a:pPr marL="1600200" lvl="2" indent="-457200"/>
            <a:r>
              <a:rPr lang="en-US" dirty="0"/>
              <a:t>Sr. Research Coordinator</a:t>
            </a:r>
          </a:p>
          <a:p>
            <a:pPr marL="1600200" lvl="2" indent="-457200"/>
            <a:r>
              <a:rPr lang="en-US" dirty="0">
                <a:hlinkClick r:id="rId7"/>
              </a:rPr>
              <a:t>ecox@rvu.edu</a:t>
            </a:r>
            <a:r>
              <a:rPr lang="en-US" dirty="0"/>
              <a:t> </a:t>
            </a:r>
          </a:p>
          <a:p>
            <a:pPr marL="1600200" lvl="2" indent="-457200"/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54C520E-AA96-4FC3-8DD2-D08FC2530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961277" y="1149531"/>
            <a:ext cx="6072166" cy="52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ent Expert | Iasi">
            <a:extLst>
              <a:ext uri="{FF2B5EF4-FFF2-40B4-BE49-F238E27FC236}">
                <a16:creationId xmlns:a16="http://schemas.microsoft.com/office/drawing/2014/main" id="{5B843971-BB27-4D44-8E37-5E1E3C9130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 b="28247"/>
          <a:stretch/>
        </p:blipFill>
        <p:spPr bwMode="auto">
          <a:xfrm>
            <a:off x="3851368" y="245957"/>
            <a:ext cx="4957354" cy="18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OUMagazine">
            <a:extLst>
              <a:ext uri="{FF2B5EF4-FFF2-40B4-BE49-F238E27FC236}">
                <a16:creationId xmlns:a16="http://schemas.microsoft.com/office/drawing/2014/main" id="{B19134D1-F479-416D-99AD-890942EA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7" y="20908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6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688B9D-3DAB-4218-85F2-16A9C504FF4D}"/>
              </a:ext>
            </a:extLst>
          </p:cNvPr>
          <p:cNvGraphicFramePr/>
          <p:nvPr/>
        </p:nvGraphicFramePr>
        <p:xfrm>
          <a:off x="2108200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74F5F3-B804-462F-869D-3C4349A38888}"/>
              </a:ext>
            </a:extLst>
          </p:cNvPr>
          <p:cNvGraphicFramePr/>
          <p:nvPr/>
        </p:nvGraphicFramePr>
        <p:xfrm>
          <a:off x="1634067" y="3572933"/>
          <a:ext cx="4072466" cy="328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45C70D-6864-4116-8A9E-1C984D595583}"/>
              </a:ext>
            </a:extLst>
          </p:cNvPr>
          <p:cNvSpPr txBox="1"/>
          <p:nvPr/>
        </p:nvSpPr>
        <p:spPr>
          <a:xfrm>
            <a:off x="135467" y="3572933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students start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1FC74-1A3D-4A96-9A8C-F9A0F77B3F4E}"/>
              </a:ext>
            </a:extLst>
          </p:cNvPr>
          <p:cNvCxnSpPr/>
          <p:nvPr/>
        </p:nvCxnSpPr>
        <p:spPr>
          <a:xfrm>
            <a:off x="1193800" y="3896098"/>
            <a:ext cx="4402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9A7480-AECB-4E76-BD40-9041875DFBDC}"/>
              </a:ext>
            </a:extLst>
          </p:cNvPr>
          <p:cNvSpPr txBox="1"/>
          <p:nvPr/>
        </p:nvSpPr>
        <p:spPr>
          <a:xfrm>
            <a:off x="25400" y="4818502"/>
            <a:ext cx="237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who have not done research spend time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4F47B2-329D-4B17-9006-ED549DF1F674}"/>
              </a:ext>
            </a:extLst>
          </p:cNvPr>
          <p:cNvCxnSpPr/>
          <p:nvPr/>
        </p:nvCxnSpPr>
        <p:spPr>
          <a:xfrm>
            <a:off x="2294467" y="5030632"/>
            <a:ext cx="4402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AB6E79-4F29-431E-BA4E-CDBBF703EA16}"/>
              </a:ext>
            </a:extLst>
          </p:cNvPr>
          <p:cNvSpPr txBox="1"/>
          <p:nvPr/>
        </p:nvSpPr>
        <p:spPr>
          <a:xfrm>
            <a:off x="1185333" y="6498019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have no ideas start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7EF328-ED1B-4462-B923-A6C24028A17A}"/>
              </a:ext>
            </a:extLst>
          </p:cNvPr>
          <p:cNvCxnSpPr/>
          <p:nvPr/>
        </p:nvCxnSpPr>
        <p:spPr>
          <a:xfrm>
            <a:off x="4123266" y="6701050"/>
            <a:ext cx="4402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2154D81-6E5D-4A2C-B749-E6AAFA5F5D65}"/>
              </a:ext>
            </a:extLst>
          </p:cNvPr>
          <p:cNvGraphicFramePr/>
          <p:nvPr/>
        </p:nvGraphicFramePr>
        <p:xfrm>
          <a:off x="5258081" y="2110696"/>
          <a:ext cx="3640386" cy="474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2139C4-8338-47A0-A3E0-6C8F8BF3D50C}"/>
              </a:ext>
            </a:extLst>
          </p:cNvPr>
          <p:cNvGraphicFramePr/>
          <p:nvPr/>
        </p:nvGraphicFramePr>
        <p:xfrm>
          <a:off x="8530166" y="1440784"/>
          <a:ext cx="3636434" cy="430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DE9022-5FDE-44DD-B655-D6820EE36DCA}"/>
              </a:ext>
            </a:extLst>
          </p:cNvPr>
          <p:cNvSpPr txBox="1"/>
          <p:nvPr/>
        </p:nvSpPr>
        <p:spPr>
          <a:xfrm>
            <a:off x="3081867" y="20969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 with Research Coordinator/Member of the RSA Office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ED4865-C63D-4247-9DAF-47AC1E536992}"/>
              </a:ext>
            </a:extLst>
          </p:cNvPr>
          <p:cNvCxnSpPr>
            <a:cxnSpLocks/>
          </p:cNvCxnSpPr>
          <p:nvPr/>
        </p:nvCxnSpPr>
        <p:spPr>
          <a:xfrm flipH="1">
            <a:off x="4711981" y="1126905"/>
            <a:ext cx="16934" cy="20690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772D11-E6DF-48CD-9C01-23286F6D48BD}"/>
              </a:ext>
            </a:extLst>
          </p:cNvPr>
          <p:cNvSpPr txBox="1"/>
          <p:nvPr/>
        </p:nvSpPr>
        <p:spPr>
          <a:xfrm>
            <a:off x="3181870" y="1079167"/>
            <a:ext cx="1413175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Can skip this if you already have an idea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3F7A9-1C7A-4485-B334-9D6A748919F8}"/>
              </a:ext>
            </a:extLst>
          </p:cNvPr>
          <p:cNvSpPr txBox="1"/>
          <p:nvPr/>
        </p:nvSpPr>
        <p:spPr>
          <a:xfrm>
            <a:off x="6659033" y="158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 with Librarian/Statistician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46128E-EF09-480D-9F23-3BCFD93DB46D}"/>
              </a:ext>
            </a:extLst>
          </p:cNvPr>
          <p:cNvCxnSpPr>
            <a:cxnSpLocks/>
          </p:cNvCxnSpPr>
          <p:nvPr/>
        </p:nvCxnSpPr>
        <p:spPr>
          <a:xfrm flipH="1">
            <a:off x="7552547" y="797331"/>
            <a:ext cx="16934" cy="1738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2A5205-4B2A-4677-962E-DFD5BDC200D7}"/>
              </a:ext>
            </a:extLst>
          </p:cNvPr>
          <p:cNvSpPr txBox="1"/>
          <p:nvPr/>
        </p:nvSpPr>
        <p:spPr>
          <a:xfrm>
            <a:off x="10266112" y="158401"/>
            <a:ext cx="1727201" cy="16158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Come Prepared: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Whole team, including mentor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Have at least 5 keywords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Have an outline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Have at least 5 Resources you have looked at</a:t>
            </a:r>
          </a:p>
        </p:txBody>
      </p:sp>
    </p:spTree>
    <p:extLst>
      <p:ext uri="{BB962C8B-B14F-4D97-AF65-F5344CB8AC3E}">
        <p14:creationId xmlns:p14="http://schemas.microsoft.com/office/powerpoint/2010/main" val="275254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630B64-A59E-9D6B-CF11-5E5933C1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RVU Resources for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07831E-A842-3B76-2DB0-22B3D903AC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690688"/>
            <a:ext cx="5257800" cy="40147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Office of Research and Scholarly Activity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Mentor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MyVista</a:t>
            </a:r>
            <a:endParaRPr lang="en-US" b="1" dirty="0"/>
          </a:p>
          <a:p>
            <a:pPr marL="1143000" lvl="1" indent="-457200"/>
            <a:r>
              <a:rPr lang="en-US" dirty="0"/>
              <a:t>Office of Research Link</a:t>
            </a:r>
          </a:p>
          <a:p>
            <a:pPr marL="1143000" lvl="1" indent="-457200"/>
            <a:r>
              <a:rPr lang="en-US" dirty="0"/>
              <a:t>Research Modules</a:t>
            </a:r>
          </a:p>
          <a:p>
            <a:pPr marL="1143000" lvl="1" indent="-457200"/>
            <a:r>
              <a:rPr lang="en-US" dirty="0"/>
              <a:t>Research Project Resources</a:t>
            </a:r>
          </a:p>
          <a:p>
            <a:pPr marL="1143000" lvl="1" indent="-457200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BB1EB30-C0E1-AE87-891B-CB690567EDD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257800" cy="4467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Library Website</a:t>
            </a:r>
          </a:p>
          <a:p>
            <a:pPr marL="1143000" lvl="1" indent="-457200"/>
            <a:r>
              <a:rPr lang="en-US" dirty="0"/>
              <a:t>Research 101</a:t>
            </a:r>
          </a:p>
          <a:p>
            <a:pPr marL="1143000" lvl="1" indent="-457200"/>
            <a:r>
              <a:rPr lang="en-US" dirty="0"/>
              <a:t>Research Question</a:t>
            </a:r>
          </a:p>
          <a:p>
            <a:pPr marL="1143000" lvl="1" indent="-457200"/>
            <a:r>
              <a:rPr lang="en-US" dirty="0"/>
              <a:t>Research Resources</a:t>
            </a:r>
          </a:p>
          <a:p>
            <a:pPr marL="1143000" lvl="1" indent="-457200"/>
            <a:r>
              <a:rPr lang="en-US" dirty="0"/>
              <a:t>Information Retrieval</a:t>
            </a:r>
          </a:p>
          <a:p>
            <a:pPr marL="1143000" lvl="1" indent="-457200"/>
            <a:r>
              <a:rPr lang="en-US" dirty="0"/>
              <a:t>Information Resources</a:t>
            </a:r>
          </a:p>
          <a:p>
            <a:pPr marL="1143000" lvl="1" indent="-457200"/>
            <a:r>
              <a:rPr lang="en-US" dirty="0"/>
              <a:t>BMJ R to P</a:t>
            </a:r>
          </a:p>
          <a:p>
            <a:pPr marL="1143000" lvl="1" indent="-457200"/>
            <a:r>
              <a:rPr lang="en-US" dirty="0"/>
              <a:t>Academic Writing</a:t>
            </a:r>
          </a:p>
          <a:p>
            <a:pPr marL="1143000" lvl="1" indent="-457200"/>
            <a:r>
              <a:rPr lang="en-US" dirty="0"/>
              <a:t>Research Ethics</a:t>
            </a:r>
          </a:p>
          <a:p>
            <a:pPr marL="1143000" lvl="1" indent="-457200"/>
            <a:r>
              <a:rPr lang="en-US" dirty="0"/>
              <a:t>Research Search Engines</a:t>
            </a:r>
          </a:p>
          <a:p>
            <a:pPr marL="1143000" lvl="1" indent="-457200"/>
            <a:r>
              <a:rPr lang="en-US" dirty="0"/>
              <a:t>Healthcare Databases</a:t>
            </a:r>
          </a:p>
          <a:p>
            <a:pPr marL="1143000" lvl="1" indent="-457200"/>
            <a:r>
              <a:rPr lang="en-US" dirty="0"/>
              <a:t>And so much more!</a:t>
            </a:r>
          </a:p>
        </p:txBody>
      </p:sp>
    </p:spTree>
    <p:extLst>
      <p:ext uri="{BB962C8B-B14F-4D97-AF65-F5344CB8AC3E}">
        <p14:creationId xmlns:p14="http://schemas.microsoft.com/office/powerpoint/2010/main" val="128243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AEA-A2D5-41F2-BBD6-0B1A2F9D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MyVista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02D2D9-1DD4-4E6F-A1E0-E889568E35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26877"/>
          <a:stretch/>
        </p:blipFill>
        <p:spPr>
          <a:xfrm>
            <a:off x="600653" y="1603601"/>
            <a:ext cx="10990694" cy="4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FCFB-9F26-4599-8D12-282BFD494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Integrify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51E32-D98F-450B-B985-0FE743694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9D4-D28D-4813-BC6E-B34FE589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B24E54-AD9B-4EF1-8175-F370456F6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17" y="1431783"/>
            <a:ext cx="9036424" cy="52441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B96569-B16B-405F-9C2F-B62D3C20520B}"/>
              </a:ext>
            </a:extLst>
          </p:cNvPr>
          <p:cNvCxnSpPr/>
          <p:nvPr/>
        </p:nvCxnSpPr>
        <p:spPr>
          <a:xfrm flipH="1">
            <a:off x="7458635" y="4159624"/>
            <a:ext cx="18825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482050-8BA9-4719-869E-B95E82FCB100}"/>
              </a:ext>
            </a:extLst>
          </p:cNvPr>
          <p:cNvSpPr txBox="1"/>
          <p:nvPr/>
        </p:nvSpPr>
        <p:spPr>
          <a:xfrm>
            <a:off x="1622611" y="4733366"/>
            <a:ext cx="255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your RVU credentials</a:t>
            </a:r>
          </a:p>
        </p:txBody>
      </p:sp>
    </p:spTree>
    <p:extLst>
      <p:ext uri="{BB962C8B-B14F-4D97-AF65-F5344CB8AC3E}">
        <p14:creationId xmlns:p14="http://schemas.microsoft.com/office/powerpoint/2010/main" val="258904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6F8-BECB-4D53-8D02-ED5439B7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student, faculty, or staff?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5CA4D5-51F5-487C-9B86-F5A591BF0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172" y="1825625"/>
            <a:ext cx="10031656" cy="435133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84E350-5517-4CE3-AFDA-1370B8FA4741}"/>
              </a:ext>
            </a:extLst>
          </p:cNvPr>
          <p:cNvGrpSpPr/>
          <p:nvPr/>
        </p:nvGrpSpPr>
        <p:grpSpPr>
          <a:xfrm>
            <a:off x="4240306" y="2110342"/>
            <a:ext cx="2933535" cy="767329"/>
            <a:chOff x="4240306" y="2110342"/>
            <a:chExt cx="2933535" cy="76732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73F604-C5EF-4D40-96B2-96234F15F0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0306" y="2456421"/>
              <a:ext cx="941294" cy="4212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C108D-6566-40D0-8528-257001A4DF1E}"/>
                </a:ext>
              </a:extLst>
            </p:cNvPr>
            <p:cNvSpPr txBox="1"/>
            <p:nvPr/>
          </p:nvSpPr>
          <p:spPr>
            <a:xfrm>
              <a:off x="4496120" y="2110342"/>
              <a:ext cx="267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Faculty and Staff click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F20EC0-8A42-419F-BB3B-88212CFE3D7F}"/>
              </a:ext>
            </a:extLst>
          </p:cNvPr>
          <p:cNvGrpSpPr/>
          <p:nvPr/>
        </p:nvGrpSpPr>
        <p:grpSpPr>
          <a:xfrm>
            <a:off x="193061" y="1506022"/>
            <a:ext cx="1954061" cy="1315009"/>
            <a:chOff x="40661" y="1353622"/>
            <a:chExt cx="1954061" cy="131500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5D3DA2C-73EE-4811-B02D-9F1E0712A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17691" y="1722954"/>
              <a:ext cx="730625" cy="9456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C41E6-323E-4B11-A77C-3B8B940A9A52}"/>
                </a:ext>
              </a:extLst>
            </p:cNvPr>
            <p:cNvSpPr txBox="1"/>
            <p:nvPr/>
          </p:nvSpPr>
          <p:spPr>
            <a:xfrm>
              <a:off x="40661" y="1353622"/>
              <a:ext cx="1954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Students click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8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115863" y="2352252"/>
            <a:ext cx="265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Add your specialties of interest and any ideas you might have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AC5A86-5E9C-4239-AFA9-0E0D48F0A85E}"/>
              </a:ext>
            </a:extLst>
          </p:cNvPr>
          <p:cNvSpPr/>
          <p:nvPr/>
        </p:nvSpPr>
        <p:spPr>
          <a:xfrm>
            <a:off x="-58607" y="2180173"/>
            <a:ext cx="3003177" cy="1248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DB7C-2B0C-41AB-A751-7E94C266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2A8EC6-3520-4783-8535-3EE81357E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886658"/>
              </p:ext>
            </p:extLst>
          </p:nvPr>
        </p:nvGraphicFramePr>
        <p:xfrm>
          <a:off x="1763487" y="719666"/>
          <a:ext cx="9470570" cy="622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59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A7FE-0BCB-4802-9CDA-FF41E77F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Register your interests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1ED62-FA95-4E40-B71A-C928F01A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355" y="1400843"/>
            <a:ext cx="9829800" cy="47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2177675" y="2510977"/>
            <a:ext cx="23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Outline your Project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8C6B5-0383-48F4-B0FE-A82C2E45E966}"/>
              </a:ext>
            </a:extLst>
          </p:cNvPr>
          <p:cNvSpPr/>
          <p:nvPr/>
        </p:nvSpPr>
        <p:spPr>
          <a:xfrm>
            <a:off x="2005445" y="2417913"/>
            <a:ext cx="2670463" cy="87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2177675" y="2510977"/>
            <a:ext cx="23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Request Credit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8C6B5-0383-48F4-B0FE-A82C2E45E966}"/>
              </a:ext>
            </a:extLst>
          </p:cNvPr>
          <p:cNvSpPr/>
          <p:nvPr/>
        </p:nvSpPr>
        <p:spPr>
          <a:xfrm>
            <a:off x="2005443" y="2257640"/>
            <a:ext cx="2670463" cy="87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A3C-14E4-470E-B222-1F9CF2FF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18255"/>
            <a:ext cx="10515600" cy="1325563"/>
          </a:xfrm>
        </p:spPr>
        <p:txBody>
          <a:bodyPr/>
          <a:lstStyle/>
          <a:p>
            <a:r>
              <a:rPr lang="en-US" dirty="0"/>
              <a:t>Using the Research Marketplace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9FF4FA-8A9B-47AE-AE74-B61F13DF9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091" y="1081130"/>
            <a:ext cx="9767454" cy="50958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99636E-96A1-4D25-B10C-FA0886B630F0}"/>
              </a:ext>
            </a:extLst>
          </p:cNvPr>
          <p:cNvCxnSpPr/>
          <p:nvPr/>
        </p:nvCxnSpPr>
        <p:spPr>
          <a:xfrm>
            <a:off x="322118" y="4083627"/>
            <a:ext cx="1153391" cy="3740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0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6E195D9-C7B0-6723-35D4-620DFD24CBB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80988873"/>
              </p:ext>
            </p:extLst>
          </p:nvPr>
        </p:nvGraphicFramePr>
        <p:xfrm>
          <a:off x="1588536" y="183829"/>
          <a:ext cx="9014927" cy="54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64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1E610B-230E-7A61-FE0C-C8838BA0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Roadmap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45D54509-FDD6-DD78-B15E-54E8505B8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876715"/>
              </p:ext>
            </p:extLst>
          </p:nvPr>
        </p:nvGraphicFramePr>
        <p:xfrm>
          <a:off x="838200" y="1690688"/>
          <a:ext cx="105156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49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D20820D-7A34-B814-6590-7A7643107F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64568" y="159587"/>
          <a:ext cx="8775033" cy="1059614"/>
        </p:xfrm>
        <a:graphic>
          <a:graphicData uri="http://schemas.openxmlformats.org/drawingml/2006/table">
            <a:tbl>
              <a:tblPr/>
              <a:tblGrid>
                <a:gridCol w="1160906">
                  <a:extLst>
                    <a:ext uri="{9D8B030D-6E8A-4147-A177-3AD203B41FA5}">
                      <a16:colId xmlns:a16="http://schemas.microsoft.com/office/drawing/2014/main" val="3451331578"/>
                    </a:ext>
                  </a:extLst>
                </a:gridCol>
                <a:gridCol w="1768967">
                  <a:extLst>
                    <a:ext uri="{9D8B030D-6E8A-4147-A177-3AD203B41FA5}">
                      <a16:colId xmlns:a16="http://schemas.microsoft.com/office/drawing/2014/main" val="236415162"/>
                    </a:ext>
                  </a:extLst>
                </a:gridCol>
                <a:gridCol w="1276646">
                  <a:extLst>
                    <a:ext uri="{9D8B030D-6E8A-4147-A177-3AD203B41FA5}">
                      <a16:colId xmlns:a16="http://schemas.microsoft.com/office/drawing/2014/main" val="1538985699"/>
                    </a:ext>
                  </a:extLst>
                </a:gridCol>
                <a:gridCol w="1033281">
                  <a:extLst>
                    <a:ext uri="{9D8B030D-6E8A-4147-A177-3AD203B41FA5}">
                      <a16:colId xmlns:a16="http://schemas.microsoft.com/office/drawing/2014/main" val="1478412256"/>
                    </a:ext>
                  </a:extLst>
                </a:gridCol>
                <a:gridCol w="1203638">
                  <a:extLst>
                    <a:ext uri="{9D8B030D-6E8A-4147-A177-3AD203B41FA5}">
                      <a16:colId xmlns:a16="http://schemas.microsoft.com/office/drawing/2014/main" val="2191362415"/>
                    </a:ext>
                  </a:extLst>
                </a:gridCol>
                <a:gridCol w="1127957">
                  <a:extLst>
                    <a:ext uri="{9D8B030D-6E8A-4147-A177-3AD203B41FA5}">
                      <a16:colId xmlns:a16="http://schemas.microsoft.com/office/drawing/2014/main" val="2954625864"/>
                    </a:ext>
                  </a:extLst>
                </a:gridCol>
                <a:gridCol w="1203638">
                  <a:extLst>
                    <a:ext uri="{9D8B030D-6E8A-4147-A177-3AD203B41FA5}">
                      <a16:colId xmlns:a16="http://schemas.microsoft.com/office/drawing/2014/main" val="1868594699"/>
                    </a:ext>
                  </a:extLst>
                </a:gridCol>
              </a:tblGrid>
              <a:tr h="1059614"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4357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39CC219-227F-2E1E-14D0-957034D701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7010" y="263027"/>
          <a:ext cx="9897980" cy="5573077"/>
        </p:xfrm>
        <a:graphic>
          <a:graphicData uri="http://schemas.openxmlformats.org/drawingml/2006/table">
            <a:tbl>
              <a:tblPr firstRow="1" firstCol="1">
                <a:tableStyleId>{8799B23B-EC83-4686-B30A-512413B5E67A}</a:tableStyleId>
              </a:tblPr>
              <a:tblGrid>
                <a:gridCol w="2502801">
                  <a:extLst>
                    <a:ext uri="{9D8B030D-6E8A-4147-A177-3AD203B41FA5}">
                      <a16:colId xmlns:a16="http://schemas.microsoft.com/office/drawing/2014/main" val="1417654147"/>
                    </a:ext>
                  </a:extLst>
                </a:gridCol>
                <a:gridCol w="1932702">
                  <a:extLst>
                    <a:ext uri="{9D8B030D-6E8A-4147-A177-3AD203B41FA5}">
                      <a16:colId xmlns:a16="http://schemas.microsoft.com/office/drawing/2014/main" val="1041022436"/>
                    </a:ext>
                  </a:extLst>
                </a:gridCol>
                <a:gridCol w="1932702">
                  <a:extLst>
                    <a:ext uri="{9D8B030D-6E8A-4147-A177-3AD203B41FA5}">
                      <a16:colId xmlns:a16="http://schemas.microsoft.com/office/drawing/2014/main" val="3782086477"/>
                    </a:ext>
                  </a:extLst>
                </a:gridCol>
                <a:gridCol w="1707601">
                  <a:extLst>
                    <a:ext uri="{9D8B030D-6E8A-4147-A177-3AD203B41FA5}">
                      <a16:colId xmlns:a16="http://schemas.microsoft.com/office/drawing/2014/main" val="3434566234"/>
                    </a:ext>
                  </a:extLst>
                </a:gridCol>
                <a:gridCol w="1822174">
                  <a:extLst>
                    <a:ext uri="{9D8B030D-6E8A-4147-A177-3AD203B41FA5}">
                      <a16:colId xmlns:a16="http://schemas.microsoft.com/office/drawing/2014/main" val="395686907"/>
                    </a:ext>
                  </a:extLst>
                </a:gridCol>
              </a:tblGrid>
              <a:tr h="965969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Specialty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abstracts, presentations, and publications, US Senior (Matched)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abstracts, presentations, and publications, US Senior (Unmatched)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>
                          <a:effectLst/>
                        </a:rPr>
                        <a:t>Mean number of research experiences, US Senior (Matched)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research experiences, US Senior (Unmatched)</a:t>
                      </a:r>
                    </a:p>
                  </a:txBody>
                  <a:tcPr marL="61220" marR="127541" marT="30610" marB="30610" anchor="ctr"/>
                </a:tc>
                <a:extLst>
                  <a:ext uri="{0D108BD9-81ED-4DB2-BD59-A6C34878D82A}">
                    <a16:rowId xmlns:a16="http://schemas.microsoft.com/office/drawing/2014/main" val="39886833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Anesthesiology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3.1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06381670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Child Neurology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03657841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Dermatology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20.9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15.7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6.1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24787160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Diagnostic Radiology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45192952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Emergency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159388930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Family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107747304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General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35377273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Internal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634193378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Internal Medicine/Pediatrics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53045708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Interventional Radiology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12.2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922463092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Neurological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11.7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232721437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Neurology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11222348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Obstetrics and Gynecology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736781467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Orthopaedic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16.5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12.1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5.4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77052416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Otolaryngology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11.0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6.5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59320646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Pathology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26886626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Pediatrics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2.4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603644436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Physical Medicine and Rehabilitation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6.2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51055192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Plastic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28.4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13.8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34702101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Psychiatry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23090425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Radiation Oncology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13.3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>
                        <a:effectLst/>
                      </a:endParaRP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>
                        <a:effectLst/>
                      </a:endParaRP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246501548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Vascular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12.4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11.3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6.3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0467558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819D2D-6C91-74D9-A138-C567784C63D2}"/>
              </a:ext>
            </a:extLst>
          </p:cNvPr>
          <p:cNvSpPr txBox="1"/>
          <p:nvPr/>
        </p:nvSpPr>
        <p:spPr>
          <a:xfrm>
            <a:off x="2903622" y="6237078"/>
            <a:ext cx="7210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Data: 2022 Charting Outcomes in the Match reports (https://www.nrmp.org/match-data-analytics/residency-data-reports/)</a:t>
            </a:r>
          </a:p>
        </p:txBody>
      </p:sp>
    </p:spTree>
    <p:extLst>
      <p:ext uri="{BB962C8B-B14F-4D97-AF65-F5344CB8AC3E}">
        <p14:creationId xmlns:p14="http://schemas.microsoft.com/office/powerpoint/2010/main" val="393674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9AAC9-7F29-4EF5-BF18-5087A3BC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567"/>
            <a:ext cx="12192000" cy="53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E9DDC-296F-4311-9B89-23831097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59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B62CA-69F9-4471-846E-AC9F3BEF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966"/>
            <a:ext cx="12192000" cy="1936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78D29-33E8-4511-BB0B-E2F28FFAA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000"/>
            <a:ext cx="12192000" cy="19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CBBB9B-1C2C-4D74-BB67-A4AB68F5846E}"/>
              </a:ext>
            </a:extLst>
          </p:cNvPr>
          <p:cNvSpPr txBox="1"/>
          <p:nvPr/>
        </p:nvSpPr>
        <p:spPr>
          <a:xfrm>
            <a:off x="2348500" y="6240225"/>
            <a:ext cx="749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continuing to expand and change as our number of programs grows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311E3-0F01-482B-8DCC-07B9A587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0726"/>
            <a:ext cx="12192000" cy="233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0A1E3-6700-42BE-BA33-6350C214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61"/>
            <a:ext cx="12192000" cy="29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F373-E876-47E5-99AB-36EA896C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588125"/>
          </a:xfrm>
        </p:spPr>
        <p:txBody>
          <a:bodyPr>
            <a:normAutofit/>
          </a:bodyPr>
          <a:lstStyle/>
          <a:p>
            <a:r>
              <a:rPr lang="en-US" dirty="0"/>
              <a:t>What does success look like?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93109B-F350-40EB-B7F7-FFA60BDC0C6C}"/>
              </a:ext>
            </a:extLst>
          </p:cNvPr>
          <p:cNvGrpSpPr/>
          <p:nvPr/>
        </p:nvGrpSpPr>
        <p:grpSpPr>
          <a:xfrm>
            <a:off x="2032000" y="806752"/>
            <a:ext cx="8128000" cy="5418667"/>
            <a:chOff x="2652805" y="1300383"/>
            <a:chExt cx="8128000" cy="541866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18EDAC1-5116-4B88-A64F-EC452E80F9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2228054"/>
                </p:ext>
              </p:extLst>
            </p:nvPr>
          </p:nvGraphicFramePr>
          <p:xfrm>
            <a:off x="2652805" y="1300383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8B9DD5-B29F-40F3-909D-F2391ACF644C}"/>
                </a:ext>
              </a:extLst>
            </p:cNvPr>
            <p:cNvGrpSpPr/>
            <p:nvPr/>
          </p:nvGrpSpPr>
          <p:grpSpPr>
            <a:xfrm>
              <a:off x="4119318" y="2373166"/>
              <a:ext cx="6521423" cy="3830431"/>
              <a:chOff x="6891093" y="2016698"/>
              <a:chExt cx="6521423" cy="38304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B3002D-3644-4DA1-8805-BA6B9F162F00}"/>
                  </a:ext>
                </a:extLst>
              </p:cNvPr>
              <p:cNvSpPr txBox="1"/>
              <p:nvPr/>
            </p:nvSpPr>
            <p:spPr>
              <a:xfrm>
                <a:off x="8789227" y="3913152"/>
                <a:ext cx="1101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Curiosity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65244C-69EB-488A-920E-6848D5B61A4C}"/>
                  </a:ext>
                </a:extLst>
              </p:cNvPr>
              <p:cNvGrpSpPr/>
              <p:nvPr/>
            </p:nvGrpSpPr>
            <p:grpSpPr>
              <a:xfrm>
                <a:off x="6891093" y="2016698"/>
                <a:ext cx="6521423" cy="3830431"/>
                <a:chOff x="6872043" y="2045687"/>
                <a:chExt cx="6521423" cy="3830431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EDDC1D5-0A70-417A-A7CD-AEEB10275FDE}"/>
                    </a:ext>
                  </a:extLst>
                </p:cNvPr>
                <p:cNvSpPr txBox="1"/>
                <p:nvPr/>
              </p:nvSpPr>
              <p:spPr>
                <a:xfrm>
                  <a:off x="7815229" y="3482183"/>
                  <a:ext cx="11666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Matching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809E9A4-4A19-4FD3-8EAD-1C0574B2C322}"/>
                    </a:ext>
                  </a:extLst>
                </p:cNvPr>
                <p:cNvSpPr txBox="1"/>
                <p:nvPr/>
              </p:nvSpPr>
              <p:spPr>
                <a:xfrm>
                  <a:off x="8789227" y="4412755"/>
                  <a:ext cx="10226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Prestige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D15FBC1-5B9D-42A2-87CD-BF8B1985E7D9}"/>
                    </a:ext>
                  </a:extLst>
                </p:cNvPr>
                <p:cNvSpPr txBox="1"/>
                <p:nvPr/>
              </p:nvSpPr>
              <p:spPr>
                <a:xfrm>
                  <a:off x="6906731" y="5506786"/>
                  <a:ext cx="12282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Funding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4628E4-E8CF-43DB-A717-D449232E2D08}"/>
                    </a:ext>
                  </a:extLst>
                </p:cNvPr>
                <p:cNvSpPr txBox="1"/>
                <p:nvPr/>
              </p:nvSpPr>
              <p:spPr>
                <a:xfrm>
                  <a:off x="6874214" y="5235719"/>
                  <a:ext cx="16414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Engagement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0686465-0DAF-4C6D-8D30-2302BCD264F3}"/>
                    </a:ext>
                  </a:extLst>
                </p:cNvPr>
                <p:cNvSpPr txBox="1"/>
                <p:nvPr/>
              </p:nvSpPr>
              <p:spPr>
                <a:xfrm>
                  <a:off x="6872043" y="4992344"/>
                  <a:ext cx="1552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Satisfaction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C3B31D-184E-4696-8694-6562E2FAE74E}"/>
                    </a:ext>
                  </a:extLst>
                </p:cNvPr>
                <p:cNvSpPr txBox="1"/>
                <p:nvPr/>
              </p:nvSpPr>
              <p:spPr>
                <a:xfrm>
                  <a:off x="7967933" y="2045687"/>
                  <a:ext cx="30031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Engage with knowledge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1D7E8F-7661-47A0-BE1C-2427E06BF8A9}"/>
                    </a:ext>
                  </a:extLst>
                </p:cNvPr>
                <p:cNvSpPr txBox="1"/>
                <p:nvPr/>
              </p:nvSpPr>
              <p:spPr>
                <a:xfrm>
                  <a:off x="7967933" y="2510083"/>
                  <a:ext cx="32917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Follow through/accountability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A663EDE-915E-478E-A2A7-C373CCF5BB90}"/>
                    </a:ext>
                  </a:extLst>
                </p:cNvPr>
                <p:cNvSpPr txBox="1"/>
                <p:nvPr/>
              </p:nvSpPr>
              <p:spPr>
                <a:xfrm>
                  <a:off x="9834061" y="3243582"/>
                  <a:ext cx="15346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Confidence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17BEC24-5426-4F09-9507-C9C37F55EB43}"/>
                    </a:ext>
                  </a:extLst>
                </p:cNvPr>
                <p:cNvSpPr txBox="1"/>
                <p:nvPr/>
              </p:nvSpPr>
              <p:spPr>
                <a:xfrm>
                  <a:off x="9834061" y="3458603"/>
                  <a:ext cx="2307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Demystify Research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FBF9287-3E9F-4E28-B01A-343D856EEACA}"/>
                    </a:ext>
                  </a:extLst>
                </p:cNvPr>
                <p:cNvSpPr txBox="1"/>
                <p:nvPr/>
              </p:nvSpPr>
              <p:spPr>
                <a:xfrm>
                  <a:off x="8453069" y="5053352"/>
                  <a:ext cx="19313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Mentor Network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25A085-7781-4E34-AAAA-B37EF7444839}"/>
                    </a:ext>
                  </a:extLst>
                </p:cNvPr>
                <p:cNvSpPr txBox="1"/>
                <p:nvPr/>
              </p:nvSpPr>
              <p:spPr>
                <a:xfrm>
                  <a:off x="8651577" y="4185804"/>
                  <a:ext cx="1460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Deliverables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DFACFC-ED68-498A-BC85-0C29BE1B850E}"/>
                    </a:ext>
                  </a:extLst>
                </p:cNvPr>
                <p:cNvSpPr txBox="1"/>
                <p:nvPr/>
              </p:nvSpPr>
              <p:spPr>
                <a:xfrm>
                  <a:off x="7967933" y="2262047"/>
                  <a:ext cx="24348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Familiarity with tools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F9DB94-F971-4E07-8F2B-D51027B8F328}"/>
                    </a:ext>
                  </a:extLst>
                </p:cNvPr>
                <p:cNvSpPr txBox="1"/>
                <p:nvPr/>
              </p:nvSpPr>
              <p:spPr>
                <a:xfrm>
                  <a:off x="7984848" y="2767408"/>
                  <a:ext cx="2070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Discern evidence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9F15920-C1EC-46FB-8ECC-F6A5A0BB49F9}"/>
                    </a:ext>
                  </a:extLst>
                </p:cNvPr>
                <p:cNvSpPr txBox="1"/>
                <p:nvPr/>
              </p:nvSpPr>
              <p:spPr>
                <a:xfrm>
                  <a:off x="9840433" y="3685766"/>
                  <a:ext cx="32717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Independent literature search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5D4ADE-C753-4017-8FBA-5B3DF1BA12EE}"/>
                    </a:ext>
                  </a:extLst>
                </p:cNvPr>
                <p:cNvSpPr txBox="1"/>
                <p:nvPr/>
              </p:nvSpPr>
              <p:spPr>
                <a:xfrm>
                  <a:off x="9852820" y="3931041"/>
                  <a:ext cx="35406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Communicate research effectively</a:t>
                  </a: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D7C95B-FC3B-4605-907C-515EDDEDB0FA}"/>
                </a:ext>
              </a:extLst>
            </p:cNvPr>
            <p:cNvSpPr txBox="1"/>
            <p:nvPr/>
          </p:nvSpPr>
          <p:spPr>
            <a:xfrm>
              <a:off x="5912750" y="2029298"/>
              <a:ext cx="1316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Students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980FD7-3E84-4C2B-98EA-5DBC2DA99BFD}"/>
                </a:ext>
              </a:extLst>
            </p:cNvPr>
            <p:cNvSpPr txBox="1"/>
            <p:nvPr/>
          </p:nvSpPr>
          <p:spPr>
            <a:xfrm>
              <a:off x="6918078" y="5003904"/>
              <a:ext cx="2491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Faculty/Individual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0986BC-7AE2-45E3-8E39-CA0B0880883D}"/>
                </a:ext>
              </a:extLst>
            </p:cNvPr>
            <p:cNvSpPr txBox="1"/>
            <p:nvPr/>
          </p:nvSpPr>
          <p:spPr>
            <a:xfrm>
              <a:off x="3863992" y="4956423"/>
              <a:ext cx="1519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Institution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85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FDDC86-03E9-8D8D-C950-F721EBAB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kinds of research is most accessible/successful at RVU?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2FB6B8-BB35-6899-29F0-610488185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9064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Literature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Chart Reviews/Patient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Clinical Trials/Cohort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Opinion Pieces/Commentaries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Grand 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Journal Club</a:t>
            </a:r>
          </a:p>
        </p:txBody>
      </p:sp>
    </p:spTree>
    <p:extLst>
      <p:ext uri="{BB962C8B-B14F-4D97-AF65-F5344CB8AC3E}">
        <p14:creationId xmlns:p14="http://schemas.microsoft.com/office/powerpoint/2010/main" val="422776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56421</TotalTime>
  <Words>916</Words>
  <Application>Microsoft Office PowerPoint</Application>
  <PresentationFormat>Widescreen</PresentationFormat>
  <Paragraphs>271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Nirmala UI</vt:lpstr>
      <vt:lpstr>Office Theme</vt:lpstr>
      <vt:lpstr>Research at RVU</vt:lpstr>
      <vt:lpstr>Take Home Message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kinds of research is most accessible/successful at RVU?</vt:lpstr>
      <vt:lpstr>This is a partnership</vt:lpstr>
      <vt:lpstr>PowerPoint Presentation</vt:lpstr>
      <vt:lpstr>PowerPoint Presentation</vt:lpstr>
      <vt:lpstr>PowerPoint Presentation</vt:lpstr>
      <vt:lpstr>List of RVU Resources for Research</vt:lpstr>
      <vt:lpstr>MyVista</vt:lpstr>
      <vt:lpstr>Integrify</vt:lpstr>
      <vt:lpstr>How to login</vt:lpstr>
      <vt:lpstr>Are you a student, faculty, or staff?</vt:lpstr>
      <vt:lpstr>Get registered in the system</vt:lpstr>
      <vt:lpstr>Register your interests</vt:lpstr>
      <vt:lpstr>Get registered in the system</vt:lpstr>
      <vt:lpstr>Get registered in the system</vt:lpstr>
      <vt:lpstr>Using the Research Marketplace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Integrify</dc:title>
  <dc:creator>Amanda Brooks, PhD</dc:creator>
  <cp:lastModifiedBy>Amanda Brooks, PhD</cp:lastModifiedBy>
  <cp:revision>50</cp:revision>
  <dcterms:created xsi:type="dcterms:W3CDTF">2024-06-06T22:58:40Z</dcterms:created>
  <dcterms:modified xsi:type="dcterms:W3CDTF">2024-08-07T17:45:34Z</dcterms:modified>
</cp:coreProperties>
</file>