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25_ED81B428.xml" ContentType="application/vnd.ms-powerpoint.comments+xml"/>
  <Override PartName="/ppt/comments/modernComment_111_DA8307E5.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24_2325F0BA.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26_F71B8C7C.xml" ContentType="application/vnd.ms-powerpoint.comments+xml"/>
  <Override PartName="/ppt/comments/modernComment_112_C4F1E296.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84" r:id="rId2"/>
  </p:sldMasterIdLst>
  <p:notesMasterIdLst>
    <p:notesMasterId r:id="rId22"/>
  </p:notesMasterIdLst>
  <p:sldIdLst>
    <p:sldId id="256" r:id="rId3"/>
    <p:sldId id="276" r:id="rId4"/>
    <p:sldId id="296" r:id="rId5"/>
    <p:sldId id="270" r:id="rId6"/>
    <p:sldId id="278" r:id="rId7"/>
    <p:sldId id="293" r:id="rId8"/>
    <p:sldId id="288" r:id="rId9"/>
    <p:sldId id="273" r:id="rId10"/>
    <p:sldId id="289" r:id="rId11"/>
    <p:sldId id="290" r:id="rId12"/>
    <p:sldId id="291" r:id="rId13"/>
    <p:sldId id="292" r:id="rId14"/>
    <p:sldId id="294" r:id="rId15"/>
    <p:sldId id="274" r:id="rId16"/>
    <p:sldId id="295" r:id="rId17"/>
    <p:sldId id="275" r:id="rId18"/>
    <p:sldId id="299" r:id="rId19"/>
    <p:sldId id="303"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A47587-BF18-290C-E404-99D1976B20F9}" name="Madison Tarleton, M.A." initials="MM" userId="S::mtarleton@rvu.edu::f76df307-3128-4842-bffe-d46d3fa54c53" providerId="AD"/>
  <p188:author id="{565CEAB0-23AB-E035-B079-B841D8E3058C}" name="Jeddie Herndon" initials="JH" userId="S::jherndon@rvu.edu::957637f1-6fd3-453b-b621-b11d36ab1d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8/10/relationships/authors" Target="authors.xml"/></Relationships>
</file>

<file path=ppt/comments/modernComment_111_DA8307E5.xml><?xml version="1.0" encoding="utf-8"?>
<p188:cmLst xmlns:a="http://schemas.openxmlformats.org/drawingml/2006/main" xmlns:r="http://schemas.openxmlformats.org/officeDocument/2006/relationships" xmlns:p188="http://schemas.microsoft.com/office/powerpoint/2018/8/main">
  <p188:cm id="{72E707F2-4B43-46AA-B4AF-F84D68039AAF}" authorId="{565CEAB0-23AB-E035-B079-B841D8E3058C}" status="resolved" created="2022-10-12T23:29:04.997" complete="100000">
    <pc:sldMkLst xmlns:pc="http://schemas.microsoft.com/office/powerpoint/2013/main/command">
      <pc:docMk/>
      <pc:sldMk cId="3666020325" sldId="273"/>
    </pc:sldMkLst>
    <p188:replyLst>
      <p188:reply id="{49ACE246-DCF0-4668-A5CB-BAE630E072B3}" authorId="{565CEAB0-23AB-E035-B079-B841D8E3058C}" created="2022-10-13T19:15:53.124">
        <p188:txBody>
          <a:bodyPr/>
          <a:lstStyle/>
          <a:p>
            <a:r>
              <a:rPr lang="en-US"/>
              <a:t>this was way better than I imagined</a:t>
            </a:r>
          </a:p>
        </p188:txBody>
      </p188:reply>
      <p188:reply id="{573B6EB2-DA0D-4541-81CA-B16958F45DD9}" authorId="{A0A47587-BF18-290C-E404-99D1976B20F9}" created="2022-10-13T20:47:42.106">
        <p188:txBody>
          <a:bodyPr/>
          <a:lstStyle/>
          <a:p>
            <a:r>
              <a:rPr lang="en-US"/>
              <a:t>[@Jeddie Herndon] this looks okay? I wasn't sure if it read like it needs a lot of explanation but I agree with your comment. They have A LOT to offer as well, and they need to keep that in their mind too</a:t>
            </a:r>
          </a:p>
        </p188:txBody>
      </p188:reply>
      <p188:reply id="{77E4D4CB-9B80-4931-AD45-3E778584554B}" authorId="{565CEAB0-23AB-E035-B079-B841D8E3058C}" created="2022-10-13T21:00:01.056">
        <p188:txBody>
          <a:bodyPr/>
          <a:lstStyle/>
          <a:p>
            <a:r>
              <a:rPr lang="en-US"/>
              <a:t>[@Madison Tarleton, M.A.] Hmmmm.... I don't feel like it looks like it needs explanation, however, I do know what we're trying to convey. I checked with Megan and she thought it looked okay.   </a:t>
            </a:r>
          </a:p>
        </p188:txBody>
      </p188:reply>
    </p188:replyLst>
    <p188:txBody>
      <a:bodyPr/>
      <a:lstStyle/>
      <a:p>
        <a:r>
          <a:rPr lang="en-US"/>
          <a:t>I'm not sure that it fits here, but I want to remind them that networking can be a two-way street, so thinking about what they have to offer</a:t>
        </a:r>
      </a:p>
    </p188:txBody>
  </p188:cm>
</p188:cmLst>
</file>

<file path=ppt/comments/modernComment_112_C4F1E296.xml><?xml version="1.0" encoding="utf-8"?>
<p188:cmLst xmlns:a="http://schemas.openxmlformats.org/drawingml/2006/main" xmlns:r="http://schemas.openxmlformats.org/officeDocument/2006/relationships" xmlns:p188="http://schemas.microsoft.com/office/powerpoint/2018/8/main">
  <p188:cm id="{793466B4-3F76-4B85-A69A-55B2C7FC8E43}" authorId="{565CEAB0-23AB-E035-B079-B841D8E3058C}" status="resolved" created="2022-10-11T22:36:15.966" complete="100000">
    <pc:sldMkLst xmlns:pc="http://schemas.microsoft.com/office/powerpoint/2013/main/command">
      <pc:docMk/>
      <pc:sldMk cId="3304186518" sldId="274"/>
    </pc:sldMkLst>
    <p188:replyLst>
      <p188:reply id="{9E014929-CED4-4A7F-988E-6DC5760AC848}" authorId="{A0A47587-BF18-290C-E404-99D1976B20F9}" created="2022-10-12T16:26:42.557">
        <p188:txBody>
          <a:bodyPr/>
          <a:lstStyle/>
          <a:p>
            <a:r>
              <a:rPr lang="en-US"/>
              <a:t>I love this idea!! Should we put some prompts on the slide? I think Trilce had some on the networking PPT on the Teams page</a:t>
            </a:r>
          </a:p>
        </p188:txBody>
      </p188:reply>
      <p188:reply id="{761F3CD5-022A-4C7F-AD6A-E651B5D2BFC7}" authorId="{565CEAB0-23AB-E035-B079-B841D8E3058C}" created="2022-10-12T23:44:28.819">
        <p188:txBody>
          <a:bodyPr/>
          <a:lstStyle/>
          <a:p>
            <a:r>
              <a:rPr lang="en-US"/>
              <a:t>are you thinking about the questions on slide 11 https://testrockyvistauniversity.sharepoint.com/:p:/r/sites/CareerAdvising/Shared%20Documents/General/Networking%20Kit/Networking%20Strategies%20and%20Informational%20Interviewing%20for%20Medical%20Students.pptx?d=w28fdd396478349ddb491defd47f6d757&amp;csf=1&amp;web=1&amp;e=4xWgFM</a:t>
            </a:r>
          </a:p>
        </p188:txBody>
      </p188:reply>
      <p188:reply id="{967CEF5C-EE59-4D37-A6EB-6C3E95475118}" authorId="{565CEAB0-23AB-E035-B079-B841D8E3058C}" created="2022-10-12T23:46:10.588">
        <p188:txBody>
          <a:bodyPr/>
          <a:lstStyle/>
          <a:p>
            <a:r>
              <a:rPr lang="en-US"/>
              <a:t>slide 13 has one for initiating a conversation too, but i feel like it's more focused on drafting an email</a:t>
            </a:r>
          </a:p>
        </p188:txBody>
      </p188:reply>
      <p188:reply id="{C041049A-55B7-4000-94E1-B740A1D2EB39}" authorId="{A0A47587-BF18-290C-E404-99D1976B20F9}" created="2022-10-13T14:45:16.702">
        <p188:txBody>
          <a:bodyPr/>
          <a:lstStyle/>
          <a:p>
            <a:r>
              <a:rPr lang="en-US"/>
              <a:t>[@Jeddie Herndon] What do you think about these opening questions? I see where I got confused-- you're right!</a:t>
            </a:r>
          </a:p>
        </p188:txBody>
      </p188:reply>
      <p188:reply id="{6759DF33-74A0-4221-96A0-22660E2635E4}" authorId="{565CEAB0-23AB-E035-B079-B841D8E3058C}" created="2022-10-13T15:05:06.998">
        <p188:txBody>
          <a:bodyPr/>
          <a:lstStyle/>
          <a:p>
            <a:r>
              <a:rPr lang="en-US"/>
              <a:t>I love these!</a:t>
            </a:r>
          </a:p>
        </p188:txBody>
      </p188:reply>
      <p188:reply id="{6EC18BBE-5951-4F98-950B-E8D9EC1B205B}" authorId="{565CEAB0-23AB-E035-B079-B841D8E3058C}" created="2022-10-13T15:10:09.769">
        <p188:txBody>
          <a:bodyPr/>
          <a:lstStyle/>
          <a:p>
            <a:r>
              <a:rPr lang="en-US"/>
              <a:t>I think we should show them these and then we could have them practice trying out a couple. we could do like a breakout room or have them use the chat function.</a:t>
            </a:r>
          </a:p>
        </p188:txBody>
      </p188:reply>
    </p188:replyLst>
    <p188:txBody>
      <a:bodyPr/>
      <a:lstStyle/>
      <a:p>
        <a:r>
          <a:rPr lang="en-US"/>
          <a:t>[@Madison Tarleton, M.A.] I think we should have them practice</a:t>
        </a:r>
      </a:p>
    </p188:txBody>
  </p188:cm>
</p188:cmLst>
</file>

<file path=ppt/comments/modernComment_124_2325F0BA.xml><?xml version="1.0" encoding="utf-8"?>
<p188:cmLst xmlns:a="http://schemas.openxmlformats.org/drawingml/2006/main" xmlns:r="http://schemas.openxmlformats.org/officeDocument/2006/relationships" xmlns:p188="http://schemas.microsoft.com/office/powerpoint/2018/8/main">
  <p188:cm id="{DC47A0D0-824E-4462-8E66-F267B3BC51E6}" authorId="{A0A47587-BF18-290C-E404-99D1976B20F9}" status="resolved" created="2022-10-13T14:44:34.794" complete="100000">
    <pc:sldMkLst xmlns:pc="http://schemas.microsoft.com/office/powerpoint/2013/main/command">
      <pc:docMk/>
      <pc:sldMk cId="589689018" sldId="292"/>
    </pc:sldMkLst>
    <p188:txBody>
      <a:bodyPr/>
      <a:lstStyle/>
      <a:p>
        <a:r>
          <a:rPr lang="en-US"/>
          <a:t>[@Jeddie Herndon] same thing here-- we can scrap whatever!</a:t>
        </a:r>
      </a:p>
    </p188:txBody>
  </p188:cm>
</p188:cmLst>
</file>

<file path=ppt/comments/modernComment_125_ED81B428.xml><?xml version="1.0" encoding="utf-8"?>
<p188:cmLst xmlns:a="http://schemas.openxmlformats.org/drawingml/2006/main" xmlns:r="http://schemas.openxmlformats.org/officeDocument/2006/relationships" xmlns:p188="http://schemas.microsoft.com/office/powerpoint/2018/8/main">
  <p188:cm id="{5D117AC6-270C-421C-8859-BA72C7C79505}" authorId="{565CEAB0-23AB-E035-B079-B841D8E3058C}" status="resolved" created="2022-10-13T19:14:55.733" complete="100000">
    <ac:deMkLst xmlns:ac="http://schemas.microsoft.com/office/drawing/2013/main/command">
      <pc:docMk xmlns:pc="http://schemas.microsoft.com/office/powerpoint/2013/main/command"/>
      <pc:sldMk xmlns:pc="http://schemas.microsoft.com/office/powerpoint/2013/main/command" cId="3984700456" sldId="293"/>
      <ac:graphicFrameMk id="7" creationId="{3FF2990D-B4D1-3A58-9247-08C4F8EED495}"/>
    </ac:deMkLst>
    <p188:replyLst>
      <p188:reply id="{2F7EE0B0-2281-4015-9599-33D825485A71}" authorId="{565CEAB0-23AB-E035-B079-B841D8E3058C}" created="2022-10-13T19:15:22.889">
        <p188:txBody>
          <a:bodyPr/>
          <a:lstStyle/>
          <a:p>
            <a:r>
              <a:rPr lang="en-US"/>
              <a:t>also i don't know how you did the little art things but I love it!</a:t>
            </a:r>
          </a:p>
        </p188:txBody>
      </p188:reply>
      <p188:reply id="{1DE9977F-CC72-4A28-9CE4-0AA41D2B8672}" authorId="{A0A47587-BF18-290C-E404-99D1976B20F9}" created="2022-10-13T19:21:08.524">
        <p188:txBody>
          <a:bodyPr/>
          <a:lstStyle/>
          <a:p>
            <a:r>
              <a:rPr lang="en-US"/>
              <a:t>[@Jeddie Herndon] I don't know how either haha i'll find us some icons! I think PDs and residents is great. it's dif enough from established doctors in the field that it's a good reminder</a:t>
            </a:r>
          </a:p>
        </p188:txBody>
      </p188:reply>
      <p188:reply id="{AE17CC05-99F7-458B-A8AA-019595535104}" authorId="{A0A47587-BF18-290C-E404-99D1976B20F9}" created="2022-10-13T20:57:51.848">
        <p188:txBody>
          <a:bodyPr/>
          <a:lstStyle/>
          <a:p>
            <a:r>
              <a:rPr lang="en-US"/>
              <a:t>[@Jeddie Herndon] alright haha how's this look?</a:t>
            </a:r>
          </a:p>
        </p188:txBody>
      </p188:reply>
      <p188:reply id="{844F386F-38A2-47C8-9F4F-AF7DE24109CB}" authorId="{565CEAB0-23AB-E035-B079-B841D8E3058C}" created="2022-10-13T21:00:37.541">
        <p188:txBody>
          <a:bodyPr/>
          <a:lstStyle/>
          <a:p>
            <a:r>
              <a:rPr lang="en-US"/>
              <a:t>[@Madison Tarleton, M.A.]  this is beautiful</a:t>
            </a:r>
          </a:p>
        </p188:txBody>
      </p188:reply>
      <p188:reply id="{9204FFF2-27F0-4461-9C68-EFE69A86D045}" authorId="{A0A47587-BF18-290C-E404-99D1976B20F9}" created="2022-10-14T14:34:19.537">
        <p188:txBody>
          <a:bodyPr/>
          <a:lstStyle/>
          <a:p>
            <a:r>
              <a:rPr lang="en-US"/>
              <a:t>[@Jeddie Herndon] omg thank you haha </a:t>
            </a:r>
          </a:p>
        </p188:txBody>
      </p188:reply>
    </p188:replyLst>
    <p188:txBody>
      <a:bodyPr/>
      <a:lstStyle/>
      <a:p>
        <a:r>
          <a:rPr lang="en-US"/>
          <a:t>[@Madison Tarleton, M.A.] I added Residents and program directors, but now I'm thinking maybe that should fall under doctors in the field?</a:t>
        </a:r>
      </a:p>
    </p188:txBody>
  </p188:cm>
</p188:cmLst>
</file>

<file path=ppt/comments/modernComment_126_F71B8C7C.xml><?xml version="1.0" encoding="utf-8"?>
<p188:cmLst xmlns:a="http://schemas.openxmlformats.org/drawingml/2006/main" xmlns:r="http://schemas.openxmlformats.org/officeDocument/2006/relationships" xmlns:p188="http://schemas.microsoft.com/office/powerpoint/2018/8/main">
  <p188:cm id="{28A1E9B9-3D5B-430A-A603-9563649A8A2A}" authorId="{A0A47587-BF18-290C-E404-99D1976B20F9}" status="resolved" created="2022-10-13T14:44:12.137" complete="100000">
    <pc:sldMkLst xmlns:pc="http://schemas.microsoft.com/office/powerpoint/2013/main/command">
      <pc:docMk/>
      <pc:sldMk cId="4145777788" sldId="294"/>
    </pc:sldMkLst>
    <p188:replyLst>
      <p188:reply id="{11AFB213-291A-4205-A72F-0C41AE918B89}" authorId="{565CEAB0-23AB-E035-B079-B841D8E3058C}" created="2022-10-13T20:39:40.177">
        <p188:txBody>
          <a:bodyPr/>
          <a:lstStyle/>
          <a:p>
            <a:r>
              <a:rPr lang="en-US"/>
              <a:t>I almost feel like this is too much information for a slide, maybe we could pair it down to like 3 questions for each category?</a:t>
            </a:r>
          </a:p>
        </p188:txBody>
      </p188:reply>
      <p188:reply id="{0D0C7793-DAA6-4E9C-8FB7-C4F81A7480BF}" authorId="{A0A47587-BF18-290C-E404-99D1976B20F9}" created="2022-10-13T21:34:54.309">
        <p188:txBody>
          <a:bodyPr/>
          <a:lstStyle/>
          <a:p>
            <a:r>
              <a:rPr lang="en-US"/>
              <a:t>[@Jeddie Herndon] 10000% agree haha I screen grabbed it just in case, but I fully agree it's too much for one slide</a:t>
            </a:r>
          </a:p>
        </p188:txBody>
      </p188:reply>
    </p188:replyLst>
    <p188:txBody>
      <a:bodyPr/>
      <a:lstStyle/>
      <a:p>
        <a:r>
          <a:rPr lang="en-US"/>
          <a:t>[@Jeddie Herndon] We don't have to keep any of the Trilce information if we don't want! I just moved some of it over, just in case we want it. We can scrap whatever! </a:t>
        </a:r>
      </a:p>
    </p188:txBody>
  </p188:cm>
</p188:cmLst>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CFD54-BABC-A749-B345-23300038371C}" type="doc">
      <dgm:prSet loTypeId="urn:microsoft.com/office/officeart/2005/8/layout/vList4" loCatId="" qsTypeId="urn:microsoft.com/office/officeart/2005/8/quickstyle/simple1" qsCatId="simple" csTypeId="urn:microsoft.com/office/officeart/2005/8/colors/colorful2" csCatId="colorful" phldr="1"/>
      <dgm:spPr/>
      <dgm:t>
        <a:bodyPr/>
        <a:lstStyle/>
        <a:p>
          <a:endParaRPr lang="en-US"/>
        </a:p>
      </dgm:t>
    </dgm:pt>
    <dgm:pt modelId="{D2ACEEFA-E8AE-8643-8DEF-DA926911BD36}">
      <dgm:prSet phldrT="[Text]"/>
      <dgm:spPr/>
      <dgm:t>
        <a:bodyPr/>
        <a:lstStyle/>
        <a:p>
          <a:r>
            <a:rPr lang="en-US"/>
            <a:t>Provide an ethical framework to work within</a:t>
          </a:r>
        </a:p>
      </dgm:t>
    </dgm:pt>
    <dgm:pt modelId="{D347D49C-B7ED-9C4A-87A2-DF143448B6D6}" type="parTrans" cxnId="{9322E517-2C1F-1041-BD26-4C9614A1C2F2}">
      <dgm:prSet/>
      <dgm:spPr/>
      <dgm:t>
        <a:bodyPr/>
        <a:lstStyle/>
        <a:p>
          <a:endParaRPr lang="en-US"/>
        </a:p>
      </dgm:t>
    </dgm:pt>
    <dgm:pt modelId="{45E09ED9-3256-5949-B622-2D2920F82FE9}" type="sibTrans" cxnId="{9322E517-2C1F-1041-BD26-4C9614A1C2F2}">
      <dgm:prSet/>
      <dgm:spPr/>
      <dgm:t>
        <a:bodyPr/>
        <a:lstStyle/>
        <a:p>
          <a:endParaRPr lang="en-US"/>
        </a:p>
      </dgm:t>
    </dgm:pt>
    <dgm:pt modelId="{896FB28E-DF36-C643-B6D9-A393C188E1F3}">
      <dgm:prSet phldrT="[Text]"/>
      <dgm:spPr/>
      <dgm:t>
        <a:bodyPr/>
        <a:lstStyle/>
        <a:p>
          <a:r>
            <a:rPr lang="en-US"/>
            <a:t>Enables strong decision making </a:t>
          </a:r>
        </a:p>
      </dgm:t>
    </dgm:pt>
    <dgm:pt modelId="{1EBE2717-EA8C-0F4A-91C7-22B336B516F8}" type="parTrans" cxnId="{8DEB8443-70BE-CC4C-B1AB-1F97812E96B5}">
      <dgm:prSet/>
      <dgm:spPr/>
      <dgm:t>
        <a:bodyPr/>
        <a:lstStyle/>
        <a:p>
          <a:endParaRPr lang="en-US"/>
        </a:p>
      </dgm:t>
    </dgm:pt>
    <dgm:pt modelId="{2DC7458F-1CBB-A84D-B2AE-A958BD22E6F7}" type="sibTrans" cxnId="{8DEB8443-70BE-CC4C-B1AB-1F97812E96B5}">
      <dgm:prSet/>
      <dgm:spPr/>
      <dgm:t>
        <a:bodyPr/>
        <a:lstStyle/>
        <a:p>
          <a:endParaRPr lang="en-US"/>
        </a:p>
      </dgm:t>
    </dgm:pt>
    <dgm:pt modelId="{F8F5C1A2-12F1-CB45-800F-B0F61C1AED2E}">
      <dgm:prSet phldrT="[Text]"/>
      <dgm:spPr/>
      <dgm:t>
        <a:bodyPr/>
        <a:lstStyle/>
        <a:p>
          <a:r>
            <a:rPr lang="en-US"/>
            <a:t>Fosters confidence</a:t>
          </a:r>
        </a:p>
      </dgm:t>
    </dgm:pt>
    <dgm:pt modelId="{3706EE2B-30DA-2042-82A6-5A491DE097CC}" type="parTrans" cxnId="{48888A4B-E69C-5445-A254-04B2340EACE4}">
      <dgm:prSet/>
      <dgm:spPr/>
      <dgm:t>
        <a:bodyPr/>
        <a:lstStyle/>
        <a:p>
          <a:endParaRPr lang="en-US"/>
        </a:p>
      </dgm:t>
    </dgm:pt>
    <dgm:pt modelId="{54B1D13D-B746-6E42-B2DF-A465DA59B539}" type="sibTrans" cxnId="{48888A4B-E69C-5445-A254-04B2340EACE4}">
      <dgm:prSet/>
      <dgm:spPr/>
      <dgm:t>
        <a:bodyPr/>
        <a:lstStyle/>
        <a:p>
          <a:endParaRPr lang="en-US"/>
        </a:p>
      </dgm:t>
    </dgm:pt>
    <dgm:pt modelId="{60AC21AE-A3FE-9E49-8AC4-6867952F1A91}">
      <dgm:prSet phldrT="[Text]"/>
      <dgm:spPr/>
      <dgm:t>
        <a:bodyPr/>
        <a:lstStyle/>
        <a:p>
          <a:r>
            <a:rPr lang="en-US"/>
            <a:t>Cultivates collaboration and teamwork</a:t>
          </a:r>
        </a:p>
      </dgm:t>
    </dgm:pt>
    <dgm:pt modelId="{D0A39B07-A0A6-6E4F-9BE2-FA15A44591A7}" type="parTrans" cxnId="{873C9394-8EBF-E042-9D46-F43B86883207}">
      <dgm:prSet/>
      <dgm:spPr/>
      <dgm:t>
        <a:bodyPr/>
        <a:lstStyle/>
        <a:p>
          <a:endParaRPr lang="en-US"/>
        </a:p>
      </dgm:t>
    </dgm:pt>
    <dgm:pt modelId="{C2C6DB67-095B-1042-9442-E78EF225E323}" type="sibTrans" cxnId="{873C9394-8EBF-E042-9D46-F43B86883207}">
      <dgm:prSet/>
      <dgm:spPr/>
      <dgm:t>
        <a:bodyPr/>
        <a:lstStyle/>
        <a:p>
          <a:endParaRPr lang="en-US"/>
        </a:p>
      </dgm:t>
    </dgm:pt>
    <dgm:pt modelId="{CE1A9D20-7FDB-554B-8736-04CC69577D63}">
      <dgm:prSet phldrT="[Text]"/>
      <dgm:spPr/>
      <dgm:t>
        <a:bodyPr/>
        <a:lstStyle/>
        <a:p>
          <a:r>
            <a:rPr lang="en-US"/>
            <a:t>Assess values and conduct in the workplace</a:t>
          </a:r>
        </a:p>
      </dgm:t>
    </dgm:pt>
    <dgm:pt modelId="{0D3BED7D-A6F7-514B-867D-DC43025FE0A0}" type="parTrans" cxnId="{1E79798D-073A-B44A-9423-EDED11936B78}">
      <dgm:prSet/>
      <dgm:spPr/>
      <dgm:t>
        <a:bodyPr/>
        <a:lstStyle/>
        <a:p>
          <a:endParaRPr lang="en-US"/>
        </a:p>
      </dgm:t>
    </dgm:pt>
    <dgm:pt modelId="{996FA171-5A96-A048-B878-294009AE099A}" type="sibTrans" cxnId="{1E79798D-073A-B44A-9423-EDED11936B78}">
      <dgm:prSet/>
      <dgm:spPr/>
      <dgm:t>
        <a:bodyPr/>
        <a:lstStyle/>
        <a:p>
          <a:endParaRPr lang="en-US"/>
        </a:p>
      </dgm:t>
    </dgm:pt>
    <dgm:pt modelId="{10E4206B-34E5-1E4F-800D-7A4C1EFEF372}" type="pres">
      <dgm:prSet presAssocID="{1E3CFD54-BABC-A749-B345-23300038371C}" presName="linear" presStyleCnt="0">
        <dgm:presLayoutVars>
          <dgm:dir/>
          <dgm:resizeHandles val="exact"/>
        </dgm:presLayoutVars>
      </dgm:prSet>
      <dgm:spPr/>
    </dgm:pt>
    <dgm:pt modelId="{06C2B0DD-7246-EB40-82FD-32BF77ACBF19}" type="pres">
      <dgm:prSet presAssocID="{D2ACEEFA-E8AE-8643-8DEF-DA926911BD36}" presName="comp" presStyleCnt="0"/>
      <dgm:spPr/>
    </dgm:pt>
    <dgm:pt modelId="{883F1321-2B44-9645-96CB-FE5CF1E8A62F}" type="pres">
      <dgm:prSet presAssocID="{D2ACEEFA-E8AE-8643-8DEF-DA926911BD36}" presName="box" presStyleLbl="node1" presStyleIdx="0" presStyleCnt="5" custLinFactNeighborX="-232"/>
      <dgm:spPr/>
    </dgm:pt>
    <dgm:pt modelId="{26DF44E1-095D-784A-A2F0-AD83F453508D}" type="pres">
      <dgm:prSet presAssocID="{D2ACEEFA-E8AE-8643-8DEF-DA926911BD36}" presName="img" presStyleLbl="fgImgPlace1" presStyleIdx="0" presStyleCnt="5"/>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t="-47000" b="-47000"/>
          </a:stretch>
        </a:blipFill>
      </dgm:spPr>
    </dgm:pt>
    <dgm:pt modelId="{7B5E2C9E-51C3-2443-ACDE-3735500CF330}" type="pres">
      <dgm:prSet presAssocID="{D2ACEEFA-E8AE-8643-8DEF-DA926911BD36}" presName="text" presStyleLbl="node1" presStyleIdx="0" presStyleCnt="5">
        <dgm:presLayoutVars>
          <dgm:bulletEnabled val="1"/>
        </dgm:presLayoutVars>
      </dgm:prSet>
      <dgm:spPr/>
    </dgm:pt>
    <dgm:pt modelId="{766E0C64-4413-934F-8671-F43A45640F30}" type="pres">
      <dgm:prSet presAssocID="{45E09ED9-3256-5949-B622-2D2920F82FE9}" presName="spacer" presStyleCnt="0"/>
      <dgm:spPr/>
    </dgm:pt>
    <dgm:pt modelId="{65C20D45-C104-064E-B3F1-4A1DC4C66624}" type="pres">
      <dgm:prSet presAssocID="{896FB28E-DF36-C643-B6D9-A393C188E1F3}" presName="comp" presStyleCnt="0"/>
      <dgm:spPr/>
    </dgm:pt>
    <dgm:pt modelId="{A978DC2B-5028-ED40-BD9A-BC208187CBA7}" type="pres">
      <dgm:prSet presAssocID="{896FB28E-DF36-C643-B6D9-A393C188E1F3}" presName="box" presStyleLbl="node1" presStyleIdx="1" presStyleCnt="5" custLinFactNeighborX="593"/>
      <dgm:spPr/>
    </dgm:pt>
    <dgm:pt modelId="{54A33326-EB66-894B-BA7C-8977DC9A6A3A}" type="pres">
      <dgm:prSet presAssocID="{896FB28E-DF36-C643-B6D9-A393C188E1F3}" presName="img" presStyleLbl="fgImgPlace1" presStyleIdx="1" presStyleCnt="5"/>
      <dgm:spPr>
        <a:blipFill>
          <a:blip xmlns:r="http://schemas.openxmlformats.org/officeDocument/2006/relationships" r:embed="rId1">
            <a:duotone>
              <a:schemeClr val="accent2">
                <a:hueOff val="1569255"/>
                <a:satOff val="2466"/>
                <a:lumOff val="175"/>
                <a:alphaOff val="0"/>
                <a:shade val="20000"/>
                <a:satMod val="200000"/>
              </a:schemeClr>
              <a:schemeClr val="accent2">
                <a:hueOff val="1569255"/>
                <a:satOff val="2466"/>
                <a:lumOff val="175"/>
                <a:alphaOff val="0"/>
                <a:tint val="12000"/>
                <a:satMod val="190000"/>
              </a:schemeClr>
            </a:duotone>
            <a:extLst>
              <a:ext uri="{28A0092B-C50C-407E-A947-70E740481C1C}">
                <a14:useLocalDpi xmlns:a14="http://schemas.microsoft.com/office/drawing/2010/main" val="0"/>
              </a:ext>
            </a:extLst>
          </a:blip>
          <a:srcRect/>
          <a:stretch>
            <a:fillRect t="-47000" b="-47000"/>
          </a:stretch>
        </a:blipFill>
      </dgm:spPr>
    </dgm:pt>
    <dgm:pt modelId="{AD40A124-8968-4F45-9C0F-681DBC19EDDB}" type="pres">
      <dgm:prSet presAssocID="{896FB28E-DF36-C643-B6D9-A393C188E1F3}" presName="text" presStyleLbl="node1" presStyleIdx="1" presStyleCnt="5">
        <dgm:presLayoutVars>
          <dgm:bulletEnabled val="1"/>
        </dgm:presLayoutVars>
      </dgm:prSet>
      <dgm:spPr/>
    </dgm:pt>
    <dgm:pt modelId="{29F226BF-1E2F-4D47-91CF-52342CED8E38}" type="pres">
      <dgm:prSet presAssocID="{2DC7458F-1CBB-A84D-B2AE-A958BD22E6F7}" presName="spacer" presStyleCnt="0"/>
      <dgm:spPr/>
    </dgm:pt>
    <dgm:pt modelId="{62708345-D645-004D-A81F-D05D4470F0B9}" type="pres">
      <dgm:prSet presAssocID="{F8F5C1A2-12F1-CB45-800F-B0F61C1AED2E}" presName="comp" presStyleCnt="0"/>
      <dgm:spPr/>
    </dgm:pt>
    <dgm:pt modelId="{F39822D4-0A34-5444-BFEE-110F19784139}" type="pres">
      <dgm:prSet presAssocID="{F8F5C1A2-12F1-CB45-800F-B0F61C1AED2E}" presName="box" presStyleLbl="node1" presStyleIdx="2" presStyleCnt="5"/>
      <dgm:spPr/>
    </dgm:pt>
    <dgm:pt modelId="{94472DB8-0CAB-174A-816D-4A008350CAF7}" type="pres">
      <dgm:prSet presAssocID="{F8F5C1A2-12F1-CB45-800F-B0F61C1AED2E}" presName="img" presStyleLbl="fgImgPlace1" presStyleIdx="2" presStyleCnt="5"/>
      <dgm:spPr>
        <a:blipFill>
          <a:blip xmlns:r="http://schemas.openxmlformats.org/officeDocument/2006/relationships" r:embed="rId1">
            <a:duotone>
              <a:schemeClr val="accent2">
                <a:hueOff val="3138511"/>
                <a:satOff val="4932"/>
                <a:lumOff val="349"/>
                <a:alphaOff val="0"/>
                <a:shade val="20000"/>
                <a:satMod val="200000"/>
              </a:schemeClr>
              <a:schemeClr val="accent2">
                <a:hueOff val="3138511"/>
                <a:satOff val="4932"/>
                <a:lumOff val="349"/>
                <a:alphaOff val="0"/>
                <a:tint val="12000"/>
                <a:satMod val="190000"/>
              </a:schemeClr>
            </a:duotone>
            <a:extLst>
              <a:ext uri="{28A0092B-C50C-407E-A947-70E740481C1C}">
                <a14:useLocalDpi xmlns:a14="http://schemas.microsoft.com/office/drawing/2010/main" val="0"/>
              </a:ext>
            </a:extLst>
          </a:blip>
          <a:srcRect/>
          <a:stretch>
            <a:fillRect t="-47000" b="-47000"/>
          </a:stretch>
        </a:blipFill>
      </dgm:spPr>
    </dgm:pt>
    <dgm:pt modelId="{79E51A84-5C27-AD4C-A692-AC99034F7A2C}" type="pres">
      <dgm:prSet presAssocID="{F8F5C1A2-12F1-CB45-800F-B0F61C1AED2E}" presName="text" presStyleLbl="node1" presStyleIdx="2" presStyleCnt="5">
        <dgm:presLayoutVars>
          <dgm:bulletEnabled val="1"/>
        </dgm:presLayoutVars>
      </dgm:prSet>
      <dgm:spPr/>
    </dgm:pt>
    <dgm:pt modelId="{EE5999C7-1F45-F04E-ABF4-866864D50AA8}" type="pres">
      <dgm:prSet presAssocID="{54B1D13D-B746-6E42-B2DF-A465DA59B539}" presName="spacer" presStyleCnt="0"/>
      <dgm:spPr/>
    </dgm:pt>
    <dgm:pt modelId="{3FB5453C-4470-264B-9F01-EDE266916E41}" type="pres">
      <dgm:prSet presAssocID="{60AC21AE-A3FE-9E49-8AC4-6867952F1A91}" presName="comp" presStyleCnt="0"/>
      <dgm:spPr/>
    </dgm:pt>
    <dgm:pt modelId="{5A78B05B-C711-0940-8FDB-697C4C96D94C}" type="pres">
      <dgm:prSet presAssocID="{60AC21AE-A3FE-9E49-8AC4-6867952F1A91}" presName="box" presStyleLbl="node1" presStyleIdx="3" presStyleCnt="5"/>
      <dgm:spPr/>
    </dgm:pt>
    <dgm:pt modelId="{28A52FEF-87F1-7940-8765-3E498093A74D}" type="pres">
      <dgm:prSet presAssocID="{60AC21AE-A3FE-9E49-8AC4-6867952F1A91}" presName="img" presStyleLbl="fgImgPlace1" presStyleIdx="3" presStyleCnt="5"/>
      <dgm:spPr>
        <a:blipFill>
          <a:blip xmlns:r="http://schemas.openxmlformats.org/officeDocument/2006/relationships" r:embed="rId1">
            <a:duotone>
              <a:schemeClr val="accent2">
                <a:hueOff val="4707766"/>
                <a:satOff val="7398"/>
                <a:lumOff val="524"/>
                <a:alphaOff val="0"/>
                <a:shade val="20000"/>
                <a:satMod val="200000"/>
              </a:schemeClr>
              <a:schemeClr val="accent2">
                <a:hueOff val="4707766"/>
                <a:satOff val="7398"/>
                <a:lumOff val="524"/>
                <a:alphaOff val="0"/>
                <a:tint val="12000"/>
                <a:satMod val="190000"/>
              </a:schemeClr>
            </a:duotone>
            <a:extLst>
              <a:ext uri="{28A0092B-C50C-407E-A947-70E740481C1C}">
                <a14:useLocalDpi xmlns:a14="http://schemas.microsoft.com/office/drawing/2010/main" val="0"/>
              </a:ext>
            </a:extLst>
          </a:blip>
          <a:srcRect/>
          <a:stretch>
            <a:fillRect t="-47000" b="-47000"/>
          </a:stretch>
        </a:blipFill>
      </dgm:spPr>
    </dgm:pt>
    <dgm:pt modelId="{250F9748-3169-4A47-809B-88B213BA4141}" type="pres">
      <dgm:prSet presAssocID="{60AC21AE-A3FE-9E49-8AC4-6867952F1A91}" presName="text" presStyleLbl="node1" presStyleIdx="3" presStyleCnt="5">
        <dgm:presLayoutVars>
          <dgm:bulletEnabled val="1"/>
        </dgm:presLayoutVars>
      </dgm:prSet>
      <dgm:spPr/>
    </dgm:pt>
    <dgm:pt modelId="{F76CA317-D8BA-5B47-8FB6-5BD556FC0AF2}" type="pres">
      <dgm:prSet presAssocID="{C2C6DB67-095B-1042-9442-E78EF225E323}" presName="spacer" presStyleCnt="0"/>
      <dgm:spPr/>
    </dgm:pt>
    <dgm:pt modelId="{F47306B9-6F31-9345-8C5E-248B2ACFE921}" type="pres">
      <dgm:prSet presAssocID="{CE1A9D20-7FDB-554B-8736-04CC69577D63}" presName="comp" presStyleCnt="0"/>
      <dgm:spPr/>
    </dgm:pt>
    <dgm:pt modelId="{F6289D16-AB97-5446-ADA3-62225FB93DE3}" type="pres">
      <dgm:prSet presAssocID="{CE1A9D20-7FDB-554B-8736-04CC69577D63}" presName="box" presStyleLbl="node1" presStyleIdx="4" presStyleCnt="5"/>
      <dgm:spPr/>
    </dgm:pt>
    <dgm:pt modelId="{E8358782-E36D-BD48-8FFB-883EE09E7522}" type="pres">
      <dgm:prSet presAssocID="{CE1A9D20-7FDB-554B-8736-04CC69577D63}" presName="img" presStyleLbl="fgImgPlace1" presStyleIdx="4" presStyleCnt="5"/>
      <dgm:spPr>
        <a:blipFill>
          <a:blip xmlns:r="http://schemas.openxmlformats.org/officeDocument/2006/relationships" r:embed="rId1">
            <a:duotone>
              <a:schemeClr val="accent2">
                <a:hueOff val="6277022"/>
                <a:satOff val="9864"/>
                <a:lumOff val="698"/>
                <a:alphaOff val="0"/>
                <a:shade val="20000"/>
                <a:satMod val="200000"/>
              </a:schemeClr>
              <a:schemeClr val="accent2">
                <a:hueOff val="6277022"/>
                <a:satOff val="9864"/>
                <a:lumOff val="698"/>
                <a:alphaOff val="0"/>
                <a:tint val="12000"/>
                <a:satMod val="190000"/>
              </a:schemeClr>
            </a:duotone>
            <a:extLst>
              <a:ext uri="{28A0092B-C50C-407E-A947-70E740481C1C}">
                <a14:useLocalDpi xmlns:a14="http://schemas.microsoft.com/office/drawing/2010/main" val="0"/>
              </a:ext>
            </a:extLst>
          </a:blip>
          <a:srcRect/>
          <a:stretch>
            <a:fillRect t="-47000" b="-47000"/>
          </a:stretch>
        </a:blipFill>
      </dgm:spPr>
    </dgm:pt>
    <dgm:pt modelId="{526959A8-F94D-8441-A548-6DA257756754}" type="pres">
      <dgm:prSet presAssocID="{CE1A9D20-7FDB-554B-8736-04CC69577D63}" presName="text" presStyleLbl="node1" presStyleIdx="4" presStyleCnt="5">
        <dgm:presLayoutVars>
          <dgm:bulletEnabled val="1"/>
        </dgm:presLayoutVars>
      </dgm:prSet>
      <dgm:spPr/>
    </dgm:pt>
  </dgm:ptLst>
  <dgm:cxnLst>
    <dgm:cxn modelId="{9322E517-2C1F-1041-BD26-4C9614A1C2F2}" srcId="{1E3CFD54-BABC-A749-B345-23300038371C}" destId="{D2ACEEFA-E8AE-8643-8DEF-DA926911BD36}" srcOrd="0" destOrd="0" parTransId="{D347D49C-B7ED-9C4A-87A2-DF143448B6D6}" sibTransId="{45E09ED9-3256-5949-B622-2D2920F82FE9}"/>
    <dgm:cxn modelId="{FABD251D-A8D2-0F48-B214-CD30EE4DDAE5}" type="presOf" srcId="{F8F5C1A2-12F1-CB45-800F-B0F61C1AED2E}" destId="{79E51A84-5C27-AD4C-A692-AC99034F7A2C}" srcOrd="1" destOrd="0" presId="urn:microsoft.com/office/officeart/2005/8/layout/vList4"/>
    <dgm:cxn modelId="{E409D92B-72EE-8C44-8969-32EE75CEFA7A}" type="presOf" srcId="{D2ACEEFA-E8AE-8643-8DEF-DA926911BD36}" destId="{883F1321-2B44-9645-96CB-FE5CF1E8A62F}" srcOrd="0" destOrd="0" presId="urn:microsoft.com/office/officeart/2005/8/layout/vList4"/>
    <dgm:cxn modelId="{F26B872E-A98F-954C-A636-5A0F5A04E042}" type="presOf" srcId="{D2ACEEFA-E8AE-8643-8DEF-DA926911BD36}" destId="{7B5E2C9E-51C3-2443-ACDE-3735500CF330}" srcOrd="1" destOrd="0" presId="urn:microsoft.com/office/officeart/2005/8/layout/vList4"/>
    <dgm:cxn modelId="{EA7FFD30-7808-4E4E-9DB0-764B073362EE}" type="presOf" srcId="{CE1A9D20-7FDB-554B-8736-04CC69577D63}" destId="{526959A8-F94D-8441-A548-6DA257756754}" srcOrd="1" destOrd="0" presId="urn:microsoft.com/office/officeart/2005/8/layout/vList4"/>
    <dgm:cxn modelId="{8DEB8443-70BE-CC4C-B1AB-1F97812E96B5}" srcId="{1E3CFD54-BABC-A749-B345-23300038371C}" destId="{896FB28E-DF36-C643-B6D9-A393C188E1F3}" srcOrd="1" destOrd="0" parTransId="{1EBE2717-EA8C-0F4A-91C7-22B336B516F8}" sibTransId="{2DC7458F-1CBB-A84D-B2AE-A958BD22E6F7}"/>
    <dgm:cxn modelId="{48888A4B-E69C-5445-A254-04B2340EACE4}" srcId="{1E3CFD54-BABC-A749-B345-23300038371C}" destId="{F8F5C1A2-12F1-CB45-800F-B0F61C1AED2E}" srcOrd="2" destOrd="0" parTransId="{3706EE2B-30DA-2042-82A6-5A491DE097CC}" sibTransId="{54B1D13D-B746-6E42-B2DF-A465DA59B539}"/>
    <dgm:cxn modelId="{4F82BF4D-0910-544D-9D2C-221522CB9CB2}" type="presOf" srcId="{896FB28E-DF36-C643-B6D9-A393C188E1F3}" destId="{A978DC2B-5028-ED40-BD9A-BC208187CBA7}" srcOrd="0" destOrd="0" presId="urn:microsoft.com/office/officeart/2005/8/layout/vList4"/>
    <dgm:cxn modelId="{69CAFD50-002C-2B4C-8DCD-3D77BAAD9626}" type="presOf" srcId="{CE1A9D20-7FDB-554B-8736-04CC69577D63}" destId="{F6289D16-AB97-5446-ADA3-62225FB93DE3}" srcOrd="0" destOrd="0" presId="urn:microsoft.com/office/officeart/2005/8/layout/vList4"/>
    <dgm:cxn modelId="{D0C27A76-BE9C-0F4A-82D6-B984F7332FEC}" type="presOf" srcId="{60AC21AE-A3FE-9E49-8AC4-6867952F1A91}" destId="{250F9748-3169-4A47-809B-88B213BA4141}" srcOrd="1" destOrd="0" presId="urn:microsoft.com/office/officeart/2005/8/layout/vList4"/>
    <dgm:cxn modelId="{1E79798D-073A-B44A-9423-EDED11936B78}" srcId="{1E3CFD54-BABC-A749-B345-23300038371C}" destId="{CE1A9D20-7FDB-554B-8736-04CC69577D63}" srcOrd="4" destOrd="0" parTransId="{0D3BED7D-A6F7-514B-867D-DC43025FE0A0}" sibTransId="{996FA171-5A96-A048-B878-294009AE099A}"/>
    <dgm:cxn modelId="{873C9394-8EBF-E042-9D46-F43B86883207}" srcId="{1E3CFD54-BABC-A749-B345-23300038371C}" destId="{60AC21AE-A3FE-9E49-8AC4-6867952F1A91}" srcOrd="3" destOrd="0" parTransId="{D0A39B07-A0A6-6E4F-9BE2-FA15A44591A7}" sibTransId="{C2C6DB67-095B-1042-9442-E78EF225E323}"/>
    <dgm:cxn modelId="{BE0633B1-F644-6E4C-9CDA-FCEC732D15DD}" type="presOf" srcId="{60AC21AE-A3FE-9E49-8AC4-6867952F1A91}" destId="{5A78B05B-C711-0940-8FDB-697C4C96D94C}" srcOrd="0" destOrd="0" presId="urn:microsoft.com/office/officeart/2005/8/layout/vList4"/>
    <dgm:cxn modelId="{8AEAA2BF-0D93-6149-B116-359A6DBC5009}" type="presOf" srcId="{F8F5C1A2-12F1-CB45-800F-B0F61C1AED2E}" destId="{F39822D4-0A34-5444-BFEE-110F19784139}" srcOrd="0" destOrd="0" presId="urn:microsoft.com/office/officeart/2005/8/layout/vList4"/>
    <dgm:cxn modelId="{00A5A0D6-71F5-764A-8652-F1DDD0A20E2A}" type="presOf" srcId="{1E3CFD54-BABC-A749-B345-23300038371C}" destId="{10E4206B-34E5-1E4F-800D-7A4C1EFEF372}" srcOrd="0" destOrd="0" presId="urn:microsoft.com/office/officeart/2005/8/layout/vList4"/>
    <dgm:cxn modelId="{ED127FDF-67C6-6F4B-AED7-A3A6FB00D79E}" type="presOf" srcId="{896FB28E-DF36-C643-B6D9-A393C188E1F3}" destId="{AD40A124-8968-4F45-9C0F-681DBC19EDDB}" srcOrd="1" destOrd="0" presId="urn:microsoft.com/office/officeart/2005/8/layout/vList4"/>
    <dgm:cxn modelId="{549696DF-2077-9940-A4EA-9203BEE5E9BB}" type="presParOf" srcId="{10E4206B-34E5-1E4F-800D-7A4C1EFEF372}" destId="{06C2B0DD-7246-EB40-82FD-32BF77ACBF19}" srcOrd="0" destOrd="0" presId="urn:microsoft.com/office/officeart/2005/8/layout/vList4"/>
    <dgm:cxn modelId="{EA7079C4-89DE-9C4A-9EC9-38BCF0EEE5AC}" type="presParOf" srcId="{06C2B0DD-7246-EB40-82FD-32BF77ACBF19}" destId="{883F1321-2B44-9645-96CB-FE5CF1E8A62F}" srcOrd="0" destOrd="0" presId="urn:microsoft.com/office/officeart/2005/8/layout/vList4"/>
    <dgm:cxn modelId="{093E3A8E-A9E7-0141-84A3-3F01F3034C4B}" type="presParOf" srcId="{06C2B0DD-7246-EB40-82FD-32BF77ACBF19}" destId="{26DF44E1-095D-784A-A2F0-AD83F453508D}" srcOrd="1" destOrd="0" presId="urn:microsoft.com/office/officeart/2005/8/layout/vList4"/>
    <dgm:cxn modelId="{DCCD060A-E9D6-9E43-9257-19170721F6F5}" type="presParOf" srcId="{06C2B0DD-7246-EB40-82FD-32BF77ACBF19}" destId="{7B5E2C9E-51C3-2443-ACDE-3735500CF330}" srcOrd="2" destOrd="0" presId="urn:microsoft.com/office/officeart/2005/8/layout/vList4"/>
    <dgm:cxn modelId="{24C142A7-BA06-7841-8540-E857833EB5C7}" type="presParOf" srcId="{10E4206B-34E5-1E4F-800D-7A4C1EFEF372}" destId="{766E0C64-4413-934F-8671-F43A45640F30}" srcOrd="1" destOrd="0" presId="urn:microsoft.com/office/officeart/2005/8/layout/vList4"/>
    <dgm:cxn modelId="{651B6000-2DE5-BB42-8211-AFC946479588}" type="presParOf" srcId="{10E4206B-34E5-1E4F-800D-7A4C1EFEF372}" destId="{65C20D45-C104-064E-B3F1-4A1DC4C66624}" srcOrd="2" destOrd="0" presId="urn:microsoft.com/office/officeart/2005/8/layout/vList4"/>
    <dgm:cxn modelId="{D9CB6A11-AE2C-7342-A7D6-5BF358C99F1B}" type="presParOf" srcId="{65C20D45-C104-064E-B3F1-4A1DC4C66624}" destId="{A978DC2B-5028-ED40-BD9A-BC208187CBA7}" srcOrd="0" destOrd="0" presId="urn:microsoft.com/office/officeart/2005/8/layout/vList4"/>
    <dgm:cxn modelId="{384C0EE8-9A8C-5A49-891D-B1B8FC7359C1}" type="presParOf" srcId="{65C20D45-C104-064E-B3F1-4A1DC4C66624}" destId="{54A33326-EB66-894B-BA7C-8977DC9A6A3A}" srcOrd="1" destOrd="0" presId="urn:microsoft.com/office/officeart/2005/8/layout/vList4"/>
    <dgm:cxn modelId="{EB372BF6-78C3-6C4F-8B50-76288DAEE4E5}" type="presParOf" srcId="{65C20D45-C104-064E-B3F1-4A1DC4C66624}" destId="{AD40A124-8968-4F45-9C0F-681DBC19EDDB}" srcOrd="2" destOrd="0" presId="urn:microsoft.com/office/officeart/2005/8/layout/vList4"/>
    <dgm:cxn modelId="{39EF2A56-0527-3145-9488-5AC1B499D87B}" type="presParOf" srcId="{10E4206B-34E5-1E4F-800D-7A4C1EFEF372}" destId="{29F226BF-1E2F-4D47-91CF-52342CED8E38}" srcOrd="3" destOrd="0" presId="urn:microsoft.com/office/officeart/2005/8/layout/vList4"/>
    <dgm:cxn modelId="{9C8C0810-E937-A443-B550-FE754F76A8CA}" type="presParOf" srcId="{10E4206B-34E5-1E4F-800D-7A4C1EFEF372}" destId="{62708345-D645-004D-A81F-D05D4470F0B9}" srcOrd="4" destOrd="0" presId="urn:microsoft.com/office/officeart/2005/8/layout/vList4"/>
    <dgm:cxn modelId="{E1788770-7281-8141-B998-714FD1B50DCA}" type="presParOf" srcId="{62708345-D645-004D-A81F-D05D4470F0B9}" destId="{F39822D4-0A34-5444-BFEE-110F19784139}" srcOrd="0" destOrd="0" presId="urn:microsoft.com/office/officeart/2005/8/layout/vList4"/>
    <dgm:cxn modelId="{B96BE2C2-6A06-A04A-9ADC-375784C2D9B2}" type="presParOf" srcId="{62708345-D645-004D-A81F-D05D4470F0B9}" destId="{94472DB8-0CAB-174A-816D-4A008350CAF7}" srcOrd="1" destOrd="0" presId="urn:microsoft.com/office/officeart/2005/8/layout/vList4"/>
    <dgm:cxn modelId="{9E25C4FB-D47B-1F41-82D4-8B57EB225BB0}" type="presParOf" srcId="{62708345-D645-004D-A81F-D05D4470F0B9}" destId="{79E51A84-5C27-AD4C-A692-AC99034F7A2C}" srcOrd="2" destOrd="0" presId="urn:microsoft.com/office/officeart/2005/8/layout/vList4"/>
    <dgm:cxn modelId="{B5C2B21E-18BD-D04C-BD08-A78F71A7C832}" type="presParOf" srcId="{10E4206B-34E5-1E4F-800D-7A4C1EFEF372}" destId="{EE5999C7-1F45-F04E-ABF4-866864D50AA8}" srcOrd="5" destOrd="0" presId="urn:microsoft.com/office/officeart/2005/8/layout/vList4"/>
    <dgm:cxn modelId="{937FD425-A4BD-3349-83E0-F6DA5B506865}" type="presParOf" srcId="{10E4206B-34E5-1E4F-800D-7A4C1EFEF372}" destId="{3FB5453C-4470-264B-9F01-EDE266916E41}" srcOrd="6" destOrd="0" presId="urn:microsoft.com/office/officeart/2005/8/layout/vList4"/>
    <dgm:cxn modelId="{EE6C7116-06BC-2B47-9CCE-E2BDDA983A3B}" type="presParOf" srcId="{3FB5453C-4470-264B-9F01-EDE266916E41}" destId="{5A78B05B-C711-0940-8FDB-697C4C96D94C}" srcOrd="0" destOrd="0" presId="urn:microsoft.com/office/officeart/2005/8/layout/vList4"/>
    <dgm:cxn modelId="{5B59AA29-4B1E-D84D-8477-587B18C33275}" type="presParOf" srcId="{3FB5453C-4470-264B-9F01-EDE266916E41}" destId="{28A52FEF-87F1-7940-8765-3E498093A74D}" srcOrd="1" destOrd="0" presId="urn:microsoft.com/office/officeart/2005/8/layout/vList4"/>
    <dgm:cxn modelId="{CD756845-2A8C-8844-B36E-E56A46F1855B}" type="presParOf" srcId="{3FB5453C-4470-264B-9F01-EDE266916E41}" destId="{250F9748-3169-4A47-809B-88B213BA4141}" srcOrd="2" destOrd="0" presId="urn:microsoft.com/office/officeart/2005/8/layout/vList4"/>
    <dgm:cxn modelId="{EA12AD3E-0E78-6B48-AA40-2A04B6322A7A}" type="presParOf" srcId="{10E4206B-34E5-1E4F-800D-7A4C1EFEF372}" destId="{F76CA317-D8BA-5B47-8FB6-5BD556FC0AF2}" srcOrd="7" destOrd="0" presId="urn:microsoft.com/office/officeart/2005/8/layout/vList4"/>
    <dgm:cxn modelId="{28BC71B7-5BD9-2744-95B2-435959FAEB21}" type="presParOf" srcId="{10E4206B-34E5-1E4F-800D-7A4C1EFEF372}" destId="{F47306B9-6F31-9345-8C5E-248B2ACFE921}" srcOrd="8" destOrd="0" presId="urn:microsoft.com/office/officeart/2005/8/layout/vList4"/>
    <dgm:cxn modelId="{E99B1A75-7E59-5D4D-8ED7-50F4FCD49854}" type="presParOf" srcId="{F47306B9-6F31-9345-8C5E-248B2ACFE921}" destId="{F6289D16-AB97-5446-ADA3-62225FB93DE3}" srcOrd="0" destOrd="0" presId="urn:microsoft.com/office/officeart/2005/8/layout/vList4"/>
    <dgm:cxn modelId="{73EE5763-3038-DA42-9C98-AF6A60B32A02}" type="presParOf" srcId="{F47306B9-6F31-9345-8C5E-248B2ACFE921}" destId="{E8358782-E36D-BD48-8FFB-883EE09E7522}" srcOrd="1" destOrd="0" presId="urn:microsoft.com/office/officeart/2005/8/layout/vList4"/>
    <dgm:cxn modelId="{0E5E8F75-CB2E-5A46-975D-BEF8CDCC9D5A}" type="presParOf" srcId="{F47306B9-6F31-9345-8C5E-248B2ACFE921}" destId="{526959A8-F94D-8441-A548-6DA25775675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190E498-5272-4514-A9A3-1735D5C0794C}" type="doc">
      <dgm:prSet loTypeId="urn:microsoft.com/office/officeart/2005/8/layout/hierarchy1" loCatId="hierarchy" qsTypeId="urn:microsoft.com/office/officeart/2005/8/quickstyle/simple1" qsCatId="simple" csTypeId="urn:microsoft.com/office/officeart/2005/8/colors/colorful4" csCatId="colorful"/>
      <dgm:spPr/>
      <dgm:t>
        <a:bodyPr/>
        <a:lstStyle/>
        <a:p>
          <a:endParaRPr lang="en-US"/>
        </a:p>
      </dgm:t>
    </dgm:pt>
    <dgm:pt modelId="{778D1BD7-D6B7-4C9E-A2AF-8CCC687FCCA1}">
      <dgm:prSet/>
      <dgm:spPr/>
      <dgm:t>
        <a:bodyPr/>
        <a:lstStyle/>
        <a:p>
          <a:r>
            <a:rPr lang="en-US"/>
            <a:t>Join professional organizations or follow social media (Reddit, Facebook groups, Twitter, and LinkedIn)</a:t>
          </a:r>
        </a:p>
      </dgm:t>
    </dgm:pt>
    <dgm:pt modelId="{3D7ECD2E-12CB-44B9-8A07-502D3C73C7AD}" type="parTrans" cxnId="{08D93A91-766A-445C-9C26-163805ADACB3}">
      <dgm:prSet/>
      <dgm:spPr/>
      <dgm:t>
        <a:bodyPr/>
        <a:lstStyle/>
        <a:p>
          <a:endParaRPr lang="en-US"/>
        </a:p>
      </dgm:t>
    </dgm:pt>
    <dgm:pt modelId="{91E1B6B7-A725-4B80-A4DA-6098A1630AD1}" type="sibTrans" cxnId="{08D93A91-766A-445C-9C26-163805ADACB3}">
      <dgm:prSet/>
      <dgm:spPr/>
      <dgm:t>
        <a:bodyPr/>
        <a:lstStyle/>
        <a:p>
          <a:endParaRPr lang="en-US"/>
        </a:p>
      </dgm:t>
    </dgm:pt>
    <dgm:pt modelId="{7DE199EB-A118-494E-BFB2-3B4DB65135BA}">
      <dgm:prSet/>
      <dgm:spPr/>
      <dgm:t>
        <a:bodyPr/>
        <a:lstStyle/>
        <a:p>
          <a:r>
            <a:rPr lang="en-US"/>
            <a:t>Once you join the groups stay active. Post questions or comment.</a:t>
          </a:r>
        </a:p>
      </dgm:t>
    </dgm:pt>
    <dgm:pt modelId="{351C73EE-506A-4EE7-B0C7-5689287120BA}" type="parTrans" cxnId="{FDDAB0AE-FB72-4DE3-A68A-4D65231E1313}">
      <dgm:prSet/>
      <dgm:spPr/>
      <dgm:t>
        <a:bodyPr/>
        <a:lstStyle/>
        <a:p>
          <a:endParaRPr lang="en-US"/>
        </a:p>
      </dgm:t>
    </dgm:pt>
    <dgm:pt modelId="{16FEF2D9-524D-47CB-BC3A-04446CB1EB49}" type="sibTrans" cxnId="{FDDAB0AE-FB72-4DE3-A68A-4D65231E1313}">
      <dgm:prSet/>
      <dgm:spPr/>
      <dgm:t>
        <a:bodyPr/>
        <a:lstStyle/>
        <a:p>
          <a:endParaRPr lang="en-US"/>
        </a:p>
      </dgm:t>
    </dgm:pt>
    <dgm:pt modelId="{881082C4-E11D-493C-A43D-A1483521BED1}">
      <dgm:prSet/>
      <dgm:spPr/>
      <dgm:t>
        <a:bodyPr/>
        <a:lstStyle/>
        <a:p>
          <a:r>
            <a:rPr lang="en-US"/>
            <a:t>Email list serves can be a great way to stay up to date and in contact. Many professional organizations have these that you can sign up for.</a:t>
          </a:r>
        </a:p>
      </dgm:t>
    </dgm:pt>
    <dgm:pt modelId="{A26EBB39-D2C3-40F8-831E-1DF0658CFC5F}" type="parTrans" cxnId="{039689A9-1A2A-4763-90A7-1AAE1655D041}">
      <dgm:prSet/>
      <dgm:spPr/>
      <dgm:t>
        <a:bodyPr/>
        <a:lstStyle/>
        <a:p>
          <a:endParaRPr lang="en-US"/>
        </a:p>
      </dgm:t>
    </dgm:pt>
    <dgm:pt modelId="{E18C0558-37ED-47AE-BFB6-5FBEDA85723E}" type="sibTrans" cxnId="{039689A9-1A2A-4763-90A7-1AAE1655D041}">
      <dgm:prSet/>
      <dgm:spPr/>
      <dgm:t>
        <a:bodyPr/>
        <a:lstStyle/>
        <a:p>
          <a:endParaRPr lang="en-US"/>
        </a:p>
      </dgm:t>
    </dgm:pt>
    <dgm:pt modelId="{8772CB99-DD37-4E0C-BC42-13741E4B7DA6}" type="pres">
      <dgm:prSet presAssocID="{3190E498-5272-4514-A9A3-1735D5C0794C}" presName="hierChild1" presStyleCnt="0">
        <dgm:presLayoutVars>
          <dgm:chPref val="1"/>
          <dgm:dir/>
          <dgm:animOne val="branch"/>
          <dgm:animLvl val="lvl"/>
          <dgm:resizeHandles/>
        </dgm:presLayoutVars>
      </dgm:prSet>
      <dgm:spPr/>
    </dgm:pt>
    <dgm:pt modelId="{27D79442-1499-4244-8FAE-3CB47AEDBB1D}" type="pres">
      <dgm:prSet presAssocID="{778D1BD7-D6B7-4C9E-A2AF-8CCC687FCCA1}" presName="hierRoot1" presStyleCnt="0"/>
      <dgm:spPr/>
    </dgm:pt>
    <dgm:pt modelId="{58D0CBCF-D2B1-4D16-9C15-EC1E1FE75443}" type="pres">
      <dgm:prSet presAssocID="{778D1BD7-D6B7-4C9E-A2AF-8CCC687FCCA1}" presName="composite" presStyleCnt="0"/>
      <dgm:spPr/>
    </dgm:pt>
    <dgm:pt modelId="{B8497E30-82E0-410C-85C1-11454A4F7460}" type="pres">
      <dgm:prSet presAssocID="{778D1BD7-D6B7-4C9E-A2AF-8CCC687FCCA1}" presName="background" presStyleLbl="node0" presStyleIdx="0" presStyleCnt="3"/>
      <dgm:spPr/>
    </dgm:pt>
    <dgm:pt modelId="{29D27F29-1892-4569-B90D-24C01E360B26}" type="pres">
      <dgm:prSet presAssocID="{778D1BD7-D6B7-4C9E-A2AF-8CCC687FCCA1}" presName="text" presStyleLbl="fgAcc0" presStyleIdx="0" presStyleCnt="3">
        <dgm:presLayoutVars>
          <dgm:chPref val="3"/>
        </dgm:presLayoutVars>
      </dgm:prSet>
      <dgm:spPr/>
    </dgm:pt>
    <dgm:pt modelId="{83912AB9-3C4F-4465-BC92-2D574876916A}" type="pres">
      <dgm:prSet presAssocID="{778D1BD7-D6B7-4C9E-A2AF-8CCC687FCCA1}" presName="hierChild2" presStyleCnt="0"/>
      <dgm:spPr/>
    </dgm:pt>
    <dgm:pt modelId="{70001CA8-FB5A-43CA-A284-55C5A960F971}" type="pres">
      <dgm:prSet presAssocID="{7DE199EB-A118-494E-BFB2-3B4DB65135BA}" presName="hierRoot1" presStyleCnt="0"/>
      <dgm:spPr/>
    </dgm:pt>
    <dgm:pt modelId="{B1045247-E0C6-45C4-BE80-6C27D8CAABBC}" type="pres">
      <dgm:prSet presAssocID="{7DE199EB-A118-494E-BFB2-3B4DB65135BA}" presName="composite" presStyleCnt="0"/>
      <dgm:spPr/>
    </dgm:pt>
    <dgm:pt modelId="{30F6BA13-376B-485C-AAF7-F43448801839}" type="pres">
      <dgm:prSet presAssocID="{7DE199EB-A118-494E-BFB2-3B4DB65135BA}" presName="background" presStyleLbl="node0" presStyleIdx="1" presStyleCnt="3"/>
      <dgm:spPr/>
    </dgm:pt>
    <dgm:pt modelId="{1D272F88-493C-44FA-94F6-2BF23C974CCF}" type="pres">
      <dgm:prSet presAssocID="{7DE199EB-A118-494E-BFB2-3B4DB65135BA}" presName="text" presStyleLbl="fgAcc0" presStyleIdx="1" presStyleCnt="3">
        <dgm:presLayoutVars>
          <dgm:chPref val="3"/>
        </dgm:presLayoutVars>
      </dgm:prSet>
      <dgm:spPr/>
    </dgm:pt>
    <dgm:pt modelId="{41ECF875-3E92-4CF4-8B17-1E58DF199E4F}" type="pres">
      <dgm:prSet presAssocID="{7DE199EB-A118-494E-BFB2-3B4DB65135BA}" presName="hierChild2" presStyleCnt="0"/>
      <dgm:spPr/>
    </dgm:pt>
    <dgm:pt modelId="{FFEACDE5-096C-4942-9602-6B77508F7FEC}" type="pres">
      <dgm:prSet presAssocID="{881082C4-E11D-493C-A43D-A1483521BED1}" presName="hierRoot1" presStyleCnt="0"/>
      <dgm:spPr/>
    </dgm:pt>
    <dgm:pt modelId="{32AA81E3-300F-4050-94C1-E7F40CAA19B0}" type="pres">
      <dgm:prSet presAssocID="{881082C4-E11D-493C-A43D-A1483521BED1}" presName="composite" presStyleCnt="0"/>
      <dgm:spPr/>
    </dgm:pt>
    <dgm:pt modelId="{4C9CEEFA-A2B5-4730-980A-2FA8F6DA1C43}" type="pres">
      <dgm:prSet presAssocID="{881082C4-E11D-493C-A43D-A1483521BED1}" presName="background" presStyleLbl="node0" presStyleIdx="2" presStyleCnt="3"/>
      <dgm:spPr/>
    </dgm:pt>
    <dgm:pt modelId="{E153543E-4503-451B-A522-F2A34F8165BD}" type="pres">
      <dgm:prSet presAssocID="{881082C4-E11D-493C-A43D-A1483521BED1}" presName="text" presStyleLbl="fgAcc0" presStyleIdx="2" presStyleCnt="3">
        <dgm:presLayoutVars>
          <dgm:chPref val="3"/>
        </dgm:presLayoutVars>
      </dgm:prSet>
      <dgm:spPr/>
    </dgm:pt>
    <dgm:pt modelId="{A68D2C7D-C4FC-4617-AC1D-F021B75EDA0D}" type="pres">
      <dgm:prSet presAssocID="{881082C4-E11D-493C-A43D-A1483521BED1}" presName="hierChild2" presStyleCnt="0"/>
      <dgm:spPr/>
    </dgm:pt>
  </dgm:ptLst>
  <dgm:cxnLst>
    <dgm:cxn modelId="{B18A7E17-991D-48F6-9934-DA2C5D2E0FB4}" type="presOf" srcId="{3190E498-5272-4514-A9A3-1735D5C0794C}" destId="{8772CB99-DD37-4E0C-BC42-13741E4B7DA6}" srcOrd="0" destOrd="0" presId="urn:microsoft.com/office/officeart/2005/8/layout/hierarchy1"/>
    <dgm:cxn modelId="{835E3069-54B5-4E94-AD2F-B4FC8D8D3706}" type="presOf" srcId="{7DE199EB-A118-494E-BFB2-3B4DB65135BA}" destId="{1D272F88-493C-44FA-94F6-2BF23C974CCF}" srcOrd="0" destOrd="0" presId="urn:microsoft.com/office/officeart/2005/8/layout/hierarchy1"/>
    <dgm:cxn modelId="{08D93A91-766A-445C-9C26-163805ADACB3}" srcId="{3190E498-5272-4514-A9A3-1735D5C0794C}" destId="{778D1BD7-D6B7-4C9E-A2AF-8CCC687FCCA1}" srcOrd="0" destOrd="0" parTransId="{3D7ECD2E-12CB-44B9-8A07-502D3C73C7AD}" sibTransId="{91E1B6B7-A725-4B80-A4DA-6098A1630AD1}"/>
    <dgm:cxn modelId="{039689A9-1A2A-4763-90A7-1AAE1655D041}" srcId="{3190E498-5272-4514-A9A3-1735D5C0794C}" destId="{881082C4-E11D-493C-A43D-A1483521BED1}" srcOrd="2" destOrd="0" parTransId="{A26EBB39-D2C3-40F8-831E-1DF0658CFC5F}" sibTransId="{E18C0558-37ED-47AE-BFB6-5FBEDA85723E}"/>
    <dgm:cxn modelId="{FDDAB0AE-FB72-4DE3-A68A-4D65231E1313}" srcId="{3190E498-5272-4514-A9A3-1735D5C0794C}" destId="{7DE199EB-A118-494E-BFB2-3B4DB65135BA}" srcOrd="1" destOrd="0" parTransId="{351C73EE-506A-4EE7-B0C7-5689287120BA}" sibTransId="{16FEF2D9-524D-47CB-BC3A-04446CB1EB49}"/>
    <dgm:cxn modelId="{7E6BB9B9-FF0B-4B5D-A40F-5E9D8785A5EE}" type="presOf" srcId="{778D1BD7-D6B7-4C9E-A2AF-8CCC687FCCA1}" destId="{29D27F29-1892-4569-B90D-24C01E360B26}" srcOrd="0" destOrd="0" presId="urn:microsoft.com/office/officeart/2005/8/layout/hierarchy1"/>
    <dgm:cxn modelId="{B4CCB4BA-5BA3-4F64-ADA5-8D3E2614D8B9}" type="presOf" srcId="{881082C4-E11D-493C-A43D-A1483521BED1}" destId="{E153543E-4503-451B-A522-F2A34F8165BD}" srcOrd="0" destOrd="0" presId="urn:microsoft.com/office/officeart/2005/8/layout/hierarchy1"/>
    <dgm:cxn modelId="{FB8DCBE1-5E38-41F4-97E3-14FA3F587DCB}" type="presParOf" srcId="{8772CB99-DD37-4E0C-BC42-13741E4B7DA6}" destId="{27D79442-1499-4244-8FAE-3CB47AEDBB1D}" srcOrd="0" destOrd="0" presId="urn:microsoft.com/office/officeart/2005/8/layout/hierarchy1"/>
    <dgm:cxn modelId="{DA0A9CDA-D05D-48E9-801A-70033A1C854A}" type="presParOf" srcId="{27D79442-1499-4244-8FAE-3CB47AEDBB1D}" destId="{58D0CBCF-D2B1-4D16-9C15-EC1E1FE75443}" srcOrd="0" destOrd="0" presId="urn:microsoft.com/office/officeart/2005/8/layout/hierarchy1"/>
    <dgm:cxn modelId="{2B4CC6C9-85E0-43E8-8538-624AF5C691E4}" type="presParOf" srcId="{58D0CBCF-D2B1-4D16-9C15-EC1E1FE75443}" destId="{B8497E30-82E0-410C-85C1-11454A4F7460}" srcOrd="0" destOrd="0" presId="urn:microsoft.com/office/officeart/2005/8/layout/hierarchy1"/>
    <dgm:cxn modelId="{98DB2099-9E7C-4E82-B755-E6B758BBA47F}" type="presParOf" srcId="{58D0CBCF-D2B1-4D16-9C15-EC1E1FE75443}" destId="{29D27F29-1892-4569-B90D-24C01E360B26}" srcOrd="1" destOrd="0" presId="urn:microsoft.com/office/officeart/2005/8/layout/hierarchy1"/>
    <dgm:cxn modelId="{5EBEF260-0010-4C5E-855A-E0DCDAF7BB4F}" type="presParOf" srcId="{27D79442-1499-4244-8FAE-3CB47AEDBB1D}" destId="{83912AB9-3C4F-4465-BC92-2D574876916A}" srcOrd="1" destOrd="0" presId="urn:microsoft.com/office/officeart/2005/8/layout/hierarchy1"/>
    <dgm:cxn modelId="{D79EA0BC-6649-4833-92E4-949791B5C186}" type="presParOf" srcId="{8772CB99-DD37-4E0C-BC42-13741E4B7DA6}" destId="{70001CA8-FB5A-43CA-A284-55C5A960F971}" srcOrd="1" destOrd="0" presId="urn:microsoft.com/office/officeart/2005/8/layout/hierarchy1"/>
    <dgm:cxn modelId="{194120A8-AF29-4FBF-B258-A3ADDE7E2AB1}" type="presParOf" srcId="{70001CA8-FB5A-43CA-A284-55C5A960F971}" destId="{B1045247-E0C6-45C4-BE80-6C27D8CAABBC}" srcOrd="0" destOrd="0" presId="urn:microsoft.com/office/officeart/2005/8/layout/hierarchy1"/>
    <dgm:cxn modelId="{C9FE0EC2-99DE-484D-ABA5-AFA136690F8D}" type="presParOf" srcId="{B1045247-E0C6-45C4-BE80-6C27D8CAABBC}" destId="{30F6BA13-376B-485C-AAF7-F43448801839}" srcOrd="0" destOrd="0" presId="urn:microsoft.com/office/officeart/2005/8/layout/hierarchy1"/>
    <dgm:cxn modelId="{078C17C2-166D-4812-BF35-F3B720FCE220}" type="presParOf" srcId="{B1045247-E0C6-45C4-BE80-6C27D8CAABBC}" destId="{1D272F88-493C-44FA-94F6-2BF23C974CCF}" srcOrd="1" destOrd="0" presId="urn:microsoft.com/office/officeart/2005/8/layout/hierarchy1"/>
    <dgm:cxn modelId="{4973B1C2-B161-408F-BABA-84FBCA52A378}" type="presParOf" srcId="{70001CA8-FB5A-43CA-A284-55C5A960F971}" destId="{41ECF875-3E92-4CF4-8B17-1E58DF199E4F}" srcOrd="1" destOrd="0" presId="urn:microsoft.com/office/officeart/2005/8/layout/hierarchy1"/>
    <dgm:cxn modelId="{C3DC8606-2227-4DB8-BEC8-0161F563A1D5}" type="presParOf" srcId="{8772CB99-DD37-4E0C-BC42-13741E4B7DA6}" destId="{FFEACDE5-096C-4942-9602-6B77508F7FEC}" srcOrd="2" destOrd="0" presId="urn:microsoft.com/office/officeart/2005/8/layout/hierarchy1"/>
    <dgm:cxn modelId="{93BD1B7B-A4E4-4F19-8BCC-94B8A41FDD4B}" type="presParOf" srcId="{FFEACDE5-096C-4942-9602-6B77508F7FEC}" destId="{32AA81E3-300F-4050-94C1-E7F40CAA19B0}" srcOrd="0" destOrd="0" presId="urn:microsoft.com/office/officeart/2005/8/layout/hierarchy1"/>
    <dgm:cxn modelId="{0EA578C7-02F8-455B-B48E-353FF2C43982}" type="presParOf" srcId="{32AA81E3-300F-4050-94C1-E7F40CAA19B0}" destId="{4C9CEEFA-A2B5-4730-980A-2FA8F6DA1C43}" srcOrd="0" destOrd="0" presId="urn:microsoft.com/office/officeart/2005/8/layout/hierarchy1"/>
    <dgm:cxn modelId="{9DD127A0-62DD-41EF-9E0E-3A06AC05B780}" type="presParOf" srcId="{32AA81E3-300F-4050-94C1-E7F40CAA19B0}" destId="{E153543E-4503-451B-A522-F2A34F8165BD}" srcOrd="1" destOrd="0" presId="urn:microsoft.com/office/officeart/2005/8/layout/hierarchy1"/>
    <dgm:cxn modelId="{CBA3E474-FB8B-497B-A953-46244047BCA5}" type="presParOf" srcId="{FFEACDE5-096C-4942-9602-6B77508F7FEC}" destId="{A68D2C7D-C4FC-4617-AC1D-F021B75EDA0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F3FEA7-1E97-4E23-9540-A08892E7BB49}"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FC3013EC-3296-4AF1-85EC-CCCAC0325501}">
      <dgm:prSet/>
      <dgm:spPr/>
      <dgm:t>
        <a:bodyPr/>
        <a:lstStyle/>
        <a:p>
          <a:pPr>
            <a:lnSpc>
              <a:spcPct val="100000"/>
            </a:lnSpc>
          </a:pPr>
          <a:r>
            <a:rPr lang="en-US">
              <a:solidFill>
                <a:schemeClr val="bg1"/>
              </a:solidFill>
            </a:rPr>
            <a:t>Explore specialty options </a:t>
          </a:r>
        </a:p>
      </dgm:t>
    </dgm:pt>
    <dgm:pt modelId="{A84220A2-2E06-485E-B1BF-23226F6CE491}" type="parTrans" cxnId="{0AD87145-D481-490C-969D-6E731D8997F1}">
      <dgm:prSet/>
      <dgm:spPr/>
      <dgm:t>
        <a:bodyPr/>
        <a:lstStyle/>
        <a:p>
          <a:endParaRPr lang="en-US"/>
        </a:p>
      </dgm:t>
    </dgm:pt>
    <dgm:pt modelId="{04A6C403-7552-4B30-B912-E9456949D601}" type="sibTrans" cxnId="{0AD87145-D481-490C-969D-6E731D8997F1}">
      <dgm:prSet/>
      <dgm:spPr/>
      <dgm:t>
        <a:bodyPr/>
        <a:lstStyle/>
        <a:p>
          <a:endParaRPr lang="en-US"/>
        </a:p>
      </dgm:t>
    </dgm:pt>
    <dgm:pt modelId="{F2A9AE40-E3A0-4CCF-AA6E-1E80055D01C2}">
      <dgm:prSet/>
      <dgm:spPr/>
      <dgm:t>
        <a:bodyPr/>
        <a:lstStyle/>
        <a:p>
          <a:pPr>
            <a:lnSpc>
              <a:spcPct val="100000"/>
            </a:lnSpc>
          </a:pPr>
          <a:r>
            <a:rPr lang="en-US">
              <a:solidFill>
                <a:schemeClr val="bg1"/>
              </a:solidFill>
            </a:rPr>
            <a:t>Research for future interview </a:t>
          </a:r>
        </a:p>
      </dgm:t>
    </dgm:pt>
    <dgm:pt modelId="{92006286-177D-49BF-BE4E-07CBFE7E1DE7}" type="parTrans" cxnId="{57BFCE72-1136-4499-B8CB-0BE6560797D6}">
      <dgm:prSet/>
      <dgm:spPr/>
      <dgm:t>
        <a:bodyPr/>
        <a:lstStyle/>
        <a:p>
          <a:endParaRPr lang="en-US"/>
        </a:p>
      </dgm:t>
    </dgm:pt>
    <dgm:pt modelId="{452DF3B7-FC33-4141-96E7-ED6CC3CF3E03}" type="sibTrans" cxnId="{57BFCE72-1136-4499-B8CB-0BE6560797D6}">
      <dgm:prSet/>
      <dgm:spPr/>
      <dgm:t>
        <a:bodyPr/>
        <a:lstStyle/>
        <a:p>
          <a:endParaRPr lang="en-US"/>
        </a:p>
      </dgm:t>
    </dgm:pt>
    <dgm:pt modelId="{5AEFE51A-EEC9-4CFD-974D-B08411D271DE}">
      <dgm:prSet/>
      <dgm:spPr/>
      <dgm:t>
        <a:bodyPr/>
        <a:lstStyle/>
        <a:p>
          <a:pPr>
            <a:lnSpc>
              <a:spcPct val="100000"/>
            </a:lnSpc>
          </a:pPr>
          <a:r>
            <a:rPr lang="en-US">
              <a:solidFill>
                <a:schemeClr val="bg1"/>
              </a:solidFill>
            </a:rPr>
            <a:t>Research an organization </a:t>
          </a:r>
        </a:p>
      </dgm:t>
    </dgm:pt>
    <dgm:pt modelId="{97FB0311-DB48-4497-AACB-AE91BF41645D}" type="parTrans" cxnId="{5468523F-D705-498C-A54B-9A1AE6671AA7}">
      <dgm:prSet/>
      <dgm:spPr/>
      <dgm:t>
        <a:bodyPr/>
        <a:lstStyle/>
        <a:p>
          <a:endParaRPr lang="en-US"/>
        </a:p>
      </dgm:t>
    </dgm:pt>
    <dgm:pt modelId="{F3C88F8F-3E88-4755-AAC7-EDA00924F601}" type="sibTrans" cxnId="{5468523F-D705-498C-A54B-9A1AE6671AA7}">
      <dgm:prSet/>
      <dgm:spPr/>
      <dgm:t>
        <a:bodyPr/>
        <a:lstStyle/>
        <a:p>
          <a:endParaRPr lang="en-US"/>
        </a:p>
      </dgm:t>
    </dgm:pt>
    <dgm:pt modelId="{94B7355E-BA2A-4048-B502-FA88E91B72AB}">
      <dgm:prSet/>
      <dgm:spPr/>
      <dgm:t>
        <a:bodyPr/>
        <a:lstStyle/>
        <a:p>
          <a:pPr>
            <a:lnSpc>
              <a:spcPct val="100000"/>
            </a:lnSpc>
          </a:pPr>
          <a:r>
            <a:rPr lang="en-US">
              <a:solidFill>
                <a:schemeClr val="bg1"/>
              </a:solidFill>
            </a:rPr>
            <a:t>Establish a professional relationship </a:t>
          </a:r>
        </a:p>
      </dgm:t>
    </dgm:pt>
    <dgm:pt modelId="{44BBD249-388B-43FE-BAF6-DF89025626C8}" type="parTrans" cxnId="{A62A28E6-D836-459C-BD5F-EC9C3761397D}">
      <dgm:prSet/>
      <dgm:spPr/>
      <dgm:t>
        <a:bodyPr/>
        <a:lstStyle/>
        <a:p>
          <a:endParaRPr lang="en-US"/>
        </a:p>
      </dgm:t>
    </dgm:pt>
    <dgm:pt modelId="{BB07A621-15A9-4474-B4AF-4D5FF9BBCCB2}" type="sibTrans" cxnId="{A62A28E6-D836-459C-BD5F-EC9C3761397D}">
      <dgm:prSet/>
      <dgm:spPr/>
      <dgm:t>
        <a:bodyPr/>
        <a:lstStyle/>
        <a:p>
          <a:endParaRPr lang="en-US"/>
        </a:p>
      </dgm:t>
    </dgm:pt>
    <dgm:pt modelId="{A4BB7267-40D5-42AA-9827-4CA5109ADA41}" type="pres">
      <dgm:prSet presAssocID="{DBF3FEA7-1E97-4E23-9540-A08892E7BB49}" presName="root" presStyleCnt="0">
        <dgm:presLayoutVars>
          <dgm:dir/>
          <dgm:resizeHandles val="exact"/>
        </dgm:presLayoutVars>
      </dgm:prSet>
      <dgm:spPr/>
    </dgm:pt>
    <dgm:pt modelId="{A913C012-7E79-4E19-ACBD-C83AAA9176B9}" type="pres">
      <dgm:prSet presAssocID="{FC3013EC-3296-4AF1-85EC-CCCAC0325501}" presName="compNode" presStyleCnt="0"/>
      <dgm:spPr/>
    </dgm:pt>
    <dgm:pt modelId="{17F9E008-3B75-44F0-9CE1-60C8AD883A44}" type="pres">
      <dgm:prSet presAssocID="{FC3013EC-3296-4AF1-85EC-CCCAC0325501}" presName="bgRect" presStyleLbl="bgShp" presStyleIdx="0" presStyleCnt="4"/>
      <dgm:spPr/>
    </dgm:pt>
    <dgm:pt modelId="{84EEFEC5-9535-401D-8DED-1AB90CA3B88F}" type="pres">
      <dgm:prSet presAssocID="{FC3013EC-3296-4AF1-85EC-CCCAC03255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4EE4EB55-8D64-41E9-AD7E-22B334135C6A}" type="pres">
      <dgm:prSet presAssocID="{FC3013EC-3296-4AF1-85EC-CCCAC0325501}" presName="spaceRect" presStyleCnt="0"/>
      <dgm:spPr/>
    </dgm:pt>
    <dgm:pt modelId="{6366DFFA-BECD-4B52-9ED4-FE29EA6B211A}" type="pres">
      <dgm:prSet presAssocID="{FC3013EC-3296-4AF1-85EC-CCCAC0325501}" presName="parTx" presStyleLbl="revTx" presStyleIdx="0" presStyleCnt="4">
        <dgm:presLayoutVars>
          <dgm:chMax val="0"/>
          <dgm:chPref val="0"/>
        </dgm:presLayoutVars>
      </dgm:prSet>
      <dgm:spPr/>
    </dgm:pt>
    <dgm:pt modelId="{52B553EB-DB6D-49E4-9400-96E7E3EC7518}" type="pres">
      <dgm:prSet presAssocID="{04A6C403-7552-4B30-B912-E9456949D601}" presName="sibTrans" presStyleCnt="0"/>
      <dgm:spPr/>
    </dgm:pt>
    <dgm:pt modelId="{B8020E69-10A7-450D-86FE-5E5D7002FB25}" type="pres">
      <dgm:prSet presAssocID="{F2A9AE40-E3A0-4CCF-AA6E-1E80055D01C2}" presName="compNode" presStyleCnt="0"/>
      <dgm:spPr/>
    </dgm:pt>
    <dgm:pt modelId="{5A0A05A9-0570-4DC8-91E5-DF6FA0D1246B}" type="pres">
      <dgm:prSet presAssocID="{F2A9AE40-E3A0-4CCF-AA6E-1E80055D01C2}" presName="bgRect" presStyleLbl="bgShp" presStyleIdx="1" presStyleCnt="4"/>
      <dgm:spPr/>
    </dgm:pt>
    <dgm:pt modelId="{1A213F81-1B67-412E-A24D-B1696988A6FB}" type="pres">
      <dgm:prSet presAssocID="{F2A9AE40-E3A0-4CCF-AA6E-1E80055D01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69F18ABE-3A92-4BB7-AF6F-6E4797BC2A22}" type="pres">
      <dgm:prSet presAssocID="{F2A9AE40-E3A0-4CCF-AA6E-1E80055D01C2}" presName="spaceRect" presStyleCnt="0"/>
      <dgm:spPr/>
    </dgm:pt>
    <dgm:pt modelId="{4C3D7EB0-F6CA-422C-B1D2-E148AACDB3E2}" type="pres">
      <dgm:prSet presAssocID="{F2A9AE40-E3A0-4CCF-AA6E-1E80055D01C2}" presName="parTx" presStyleLbl="revTx" presStyleIdx="1" presStyleCnt="4">
        <dgm:presLayoutVars>
          <dgm:chMax val="0"/>
          <dgm:chPref val="0"/>
        </dgm:presLayoutVars>
      </dgm:prSet>
      <dgm:spPr/>
    </dgm:pt>
    <dgm:pt modelId="{D7E3D6C5-F330-49B3-A4C8-B2D276DA1FBB}" type="pres">
      <dgm:prSet presAssocID="{452DF3B7-FC33-4141-96E7-ED6CC3CF3E03}" presName="sibTrans" presStyleCnt="0"/>
      <dgm:spPr/>
    </dgm:pt>
    <dgm:pt modelId="{3AF83835-780D-4E1C-8C02-FB3F6AF6BFFF}" type="pres">
      <dgm:prSet presAssocID="{5AEFE51A-EEC9-4CFD-974D-B08411D271DE}" presName="compNode" presStyleCnt="0"/>
      <dgm:spPr/>
    </dgm:pt>
    <dgm:pt modelId="{57D04CE2-827E-4C93-9962-593C5C6602AD}" type="pres">
      <dgm:prSet presAssocID="{5AEFE51A-EEC9-4CFD-974D-B08411D271DE}" presName="bgRect" presStyleLbl="bgShp" presStyleIdx="2" presStyleCnt="4"/>
      <dgm:spPr/>
    </dgm:pt>
    <dgm:pt modelId="{DD620A7B-CA17-41F7-A40D-74D5955590B5}" type="pres">
      <dgm:prSet presAssocID="{5AEFE51A-EEC9-4CFD-974D-B08411D271D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E07E66B6-5695-47E4-A926-B77B7C4DF6D5}" type="pres">
      <dgm:prSet presAssocID="{5AEFE51A-EEC9-4CFD-974D-B08411D271DE}" presName="spaceRect" presStyleCnt="0"/>
      <dgm:spPr/>
    </dgm:pt>
    <dgm:pt modelId="{DDEB1887-BC0D-4718-AB75-231BE330B09F}" type="pres">
      <dgm:prSet presAssocID="{5AEFE51A-EEC9-4CFD-974D-B08411D271DE}" presName="parTx" presStyleLbl="revTx" presStyleIdx="2" presStyleCnt="4">
        <dgm:presLayoutVars>
          <dgm:chMax val="0"/>
          <dgm:chPref val="0"/>
        </dgm:presLayoutVars>
      </dgm:prSet>
      <dgm:spPr/>
    </dgm:pt>
    <dgm:pt modelId="{C4AE655F-3678-42D1-840B-B6E01457EAED}" type="pres">
      <dgm:prSet presAssocID="{F3C88F8F-3E88-4755-AAC7-EDA00924F601}" presName="sibTrans" presStyleCnt="0"/>
      <dgm:spPr/>
    </dgm:pt>
    <dgm:pt modelId="{5061C786-BAA9-4BE1-9183-FA57C30775A4}" type="pres">
      <dgm:prSet presAssocID="{94B7355E-BA2A-4048-B502-FA88E91B72AB}" presName="compNode" presStyleCnt="0"/>
      <dgm:spPr/>
    </dgm:pt>
    <dgm:pt modelId="{DDE203EB-2A9E-4CCD-938D-1BACA1BA966E}" type="pres">
      <dgm:prSet presAssocID="{94B7355E-BA2A-4048-B502-FA88E91B72AB}" presName="bgRect" presStyleLbl="bgShp" presStyleIdx="3" presStyleCnt="4"/>
      <dgm:spPr/>
    </dgm:pt>
    <dgm:pt modelId="{3E6F548C-80B2-4F27-8200-30FE6176CA06}" type="pres">
      <dgm:prSet presAssocID="{94B7355E-BA2A-4048-B502-FA88E91B72A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25B440AC-67F1-4DC9-9463-97C764DD3572}" type="pres">
      <dgm:prSet presAssocID="{94B7355E-BA2A-4048-B502-FA88E91B72AB}" presName="spaceRect" presStyleCnt="0"/>
      <dgm:spPr/>
    </dgm:pt>
    <dgm:pt modelId="{F19F0774-6525-421E-9C96-1823AD790601}" type="pres">
      <dgm:prSet presAssocID="{94B7355E-BA2A-4048-B502-FA88E91B72AB}" presName="parTx" presStyleLbl="revTx" presStyleIdx="3" presStyleCnt="4">
        <dgm:presLayoutVars>
          <dgm:chMax val="0"/>
          <dgm:chPref val="0"/>
        </dgm:presLayoutVars>
      </dgm:prSet>
      <dgm:spPr/>
    </dgm:pt>
  </dgm:ptLst>
  <dgm:cxnLst>
    <dgm:cxn modelId="{1719F308-D638-4709-BE16-4F47CDC8E8EB}" type="presOf" srcId="{DBF3FEA7-1E97-4E23-9540-A08892E7BB49}" destId="{A4BB7267-40D5-42AA-9827-4CA5109ADA41}" srcOrd="0" destOrd="0" presId="urn:microsoft.com/office/officeart/2018/2/layout/IconVerticalSolidList"/>
    <dgm:cxn modelId="{BB2E3715-01C5-4897-A439-456D0806AFE7}" type="presOf" srcId="{FC3013EC-3296-4AF1-85EC-CCCAC0325501}" destId="{6366DFFA-BECD-4B52-9ED4-FE29EA6B211A}" srcOrd="0" destOrd="0" presId="urn:microsoft.com/office/officeart/2018/2/layout/IconVerticalSolidList"/>
    <dgm:cxn modelId="{5468523F-D705-498C-A54B-9A1AE6671AA7}" srcId="{DBF3FEA7-1E97-4E23-9540-A08892E7BB49}" destId="{5AEFE51A-EEC9-4CFD-974D-B08411D271DE}" srcOrd="2" destOrd="0" parTransId="{97FB0311-DB48-4497-AACB-AE91BF41645D}" sibTransId="{F3C88F8F-3E88-4755-AAC7-EDA00924F601}"/>
    <dgm:cxn modelId="{0AD87145-D481-490C-969D-6E731D8997F1}" srcId="{DBF3FEA7-1E97-4E23-9540-A08892E7BB49}" destId="{FC3013EC-3296-4AF1-85EC-CCCAC0325501}" srcOrd="0" destOrd="0" parTransId="{A84220A2-2E06-485E-B1BF-23226F6CE491}" sibTransId="{04A6C403-7552-4B30-B912-E9456949D601}"/>
    <dgm:cxn modelId="{D8880571-84F4-4E76-9747-197C163939C0}" type="presOf" srcId="{5AEFE51A-EEC9-4CFD-974D-B08411D271DE}" destId="{DDEB1887-BC0D-4718-AB75-231BE330B09F}" srcOrd="0" destOrd="0" presId="urn:microsoft.com/office/officeart/2018/2/layout/IconVerticalSolidList"/>
    <dgm:cxn modelId="{57BFCE72-1136-4499-B8CB-0BE6560797D6}" srcId="{DBF3FEA7-1E97-4E23-9540-A08892E7BB49}" destId="{F2A9AE40-E3A0-4CCF-AA6E-1E80055D01C2}" srcOrd="1" destOrd="0" parTransId="{92006286-177D-49BF-BE4E-07CBFE7E1DE7}" sibTransId="{452DF3B7-FC33-4141-96E7-ED6CC3CF3E03}"/>
    <dgm:cxn modelId="{ED2D14AC-E576-4B01-8412-E082D734D6FE}" type="presOf" srcId="{F2A9AE40-E3A0-4CCF-AA6E-1E80055D01C2}" destId="{4C3D7EB0-F6CA-422C-B1D2-E148AACDB3E2}" srcOrd="0" destOrd="0" presId="urn:microsoft.com/office/officeart/2018/2/layout/IconVerticalSolidList"/>
    <dgm:cxn modelId="{B957CAC5-97DE-4160-B3EE-BD3DDAA8011E}" type="presOf" srcId="{94B7355E-BA2A-4048-B502-FA88E91B72AB}" destId="{F19F0774-6525-421E-9C96-1823AD790601}" srcOrd="0" destOrd="0" presId="urn:microsoft.com/office/officeart/2018/2/layout/IconVerticalSolidList"/>
    <dgm:cxn modelId="{A62A28E6-D836-459C-BD5F-EC9C3761397D}" srcId="{DBF3FEA7-1E97-4E23-9540-A08892E7BB49}" destId="{94B7355E-BA2A-4048-B502-FA88E91B72AB}" srcOrd="3" destOrd="0" parTransId="{44BBD249-388B-43FE-BAF6-DF89025626C8}" sibTransId="{BB07A621-15A9-4474-B4AF-4D5FF9BBCCB2}"/>
    <dgm:cxn modelId="{F709BE56-E6C2-4DFF-A31C-3C5F0EED7CB0}" type="presParOf" srcId="{A4BB7267-40D5-42AA-9827-4CA5109ADA41}" destId="{A913C012-7E79-4E19-ACBD-C83AAA9176B9}" srcOrd="0" destOrd="0" presId="urn:microsoft.com/office/officeart/2018/2/layout/IconVerticalSolidList"/>
    <dgm:cxn modelId="{2BFCFF02-78FE-4467-BA13-CF09B2DE0845}" type="presParOf" srcId="{A913C012-7E79-4E19-ACBD-C83AAA9176B9}" destId="{17F9E008-3B75-44F0-9CE1-60C8AD883A44}" srcOrd="0" destOrd="0" presId="urn:microsoft.com/office/officeart/2018/2/layout/IconVerticalSolidList"/>
    <dgm:cxn modelId="{E84972A2-FA61-469F-8E1C-FF7D415A6F5D}" type="presParOf" srcId="{A913C012-7E79-4E19-ACBD-C83AAA9176B9}" destId="{84EEFEC5-9535-401D-8DED-1AB90CA3B88F}" srcOrd="1" destOrd="0" presId="urn:microsoft.com/office/officeart/2018/2/layout/IconVerticalSolidList"/>
    <dgm:cxn modelId="{CFED4139-8690-4848-A136-6B5B4EA859DC}" type="presParOf" srcId="{A913C012-7E79-4E19-ACBD-C83AAA9176B9}" destId="{4EE4EB55-8D64-41E9-AD7E-22B334135C6A}" srcOrd="2" destOrd="0" presId="urn:microsoft.com/office/officeart/2018/2/layout/IconVerticalSolidList"/>
    <dgm:cxn modelId="{00DBBA73-77CC-4EE9-AD35-075F3C66EB57}" type="presParOf" srcId="{A913C012-7E79-4E19-ACBD-C83AAA9176B9}" destId="{6366DFFA-BECD-4B52-9ED4-FE29EA6B211A}" srcOrd="3" destOrd="0" presId="urn:microsoft.com/office/officeart/2018/2/layout/IconVerticalSolidList"/>
    <dgm:cxn modelId="{B0215BD8-72BB-450D-AA06-348D76449FEB}" type="presParOf" srcId="{A4BB7267-40D5-42AA-9827-4CA5109ADA41}" destId="{52B553EB-DB6D-49E4-9400-96E7E3EC7518}" srcOrd="1" destOrd="0" presId="urn:microsoft.com/office/officeart/2018/2/layout/IconVerticalSolidList"/>
    <dgm:cxn modelId="{36531EEC-C5B3-462D-B5E3-9506763EA28D}" type="presParOf" srcId="{A4BB7267-40D5-42AA-9827-4CA5109ADA41}" destId="{B8020E69-10A7-450D-86FE-5E5D7002FB25}" srcOrd="2" destOrd="0" presId="urn:microsoft.com/office/officeart/2018/2/layout/IconVerticalSolidList"/>
    <dgm:cxn modelId="{4FD72E69-C707-499B-8E54-4595972370D0}" type="presParOf" srcId="{B8020E69-10A7-450D-86FE-5E5D7002FB25}" destId="{5A0A05A9-0570-4DC8-91E5-DF6FA0D1246B}" srcOrd="0" destOrd="0" presId="urn:microsoft.com/office/officeart/2018/2/layout/IconVerticalSolidList"/>
    <dgm:cxn modelId="{5E237C44-24EB-4247-9953-00C1F15F4D5B}" type="presParOf" srcId="{B8020E69-10A7-450D-86FE-5E5D7002FB25}" destId="{1A213F81-1B67-412E-A24D-B1696988A6FB}" srcOrd="1" destOrd="0" presId="urn:microsoft.com/office/officeart/2018/2/layout/IconVerticalSolidList"/>
    <dgm:cxn modelId="{451A0423-DE94-4C19-8EC3-DD2A35B9D7C4}" type="presParOf" srcId="{B8020E69-10A7-450D-86FE-5E5D7002FB25}" destId="{69F18ABE-3A92-4BB7-AF6F-6E4797BC2A22}" srcOrd="2" destOrd="0" presId="urn:microsoft.com/office/officeart/2018/2/layout/IconVerticalSolidList"/>
    <dgm:cxn modelId="{76C12BE7-6226-477D-BEE2-53BAE5AE62C7}" type="presParOf" srcId="{B8020E69-10A7-450D-86FE-5E5D7002FB25}" destId="{4C3D7EB0-F6CA-422C-B1D2-E148AACDB3E2}" srcOrd="3" destOrd="0" presId="urn:microsoft.com/office/officeart/2018/2/layout/IconVerticalSolidList"/>
    <dgm:cxn modelId="{FEFE2667-227D-4EBF-B947-6ED0D2CAEE8F}" type="presParOf" srcId="{A4BB7267-40D5-42AA-9827-4CA5109ADA41}" destId="{D7E3D6C5-F330-49B3-A4C8-B2D276DA1FBB}" srcOrd="3" destOrd="0" presId="urn:microsoft.com/office/officeart/2018/2/layout/IconVerticalSolidList"/>
    <dgm:cxn modelId="{C09E7FC2-3209-4296-9736-5AB30DF6E00D}" type="presParOf" srcId="{A4BB7267-40D5-42AA-9827-4CA5109ADA41}" destId="{3AF83835-780D-4E1C-8C02-FB3F6AF6BFFF}" srcOrd="4" destOrd="0" presId="urn:microsoft.com/office/officeart/2018/2/layout/IconVerticalSolidList"/>
    <dgm:cxn modelId="{0DDB321D-D941-4F78-9EB9-379ECC4D60DF}" type="presParOf" srcId="{3AF83835-780D-4E1C-8C02-FB3F6AF6BFFF}" destId="{57D04CE2-827E-4C93-9962-593C5C6602AD}" srcOrd="0" destOrd="0" presId="urn:microsoft.com/office/officeart/2018/2/layout/IconVerticalSolidList"/>
    <dgm:cxn modelId="{593A965D-ABB9-4EE2-81C2-96DC9D365AB3}" type="presParOf" srcId="{3AF83835-780D-4E1C-8C02-FB3F6AF6BFFF}" destId="{DD620A7B-CA17-41F7-A40D-74D5955590B5}" srcOrd="1" destOrd="0" presId="urn:microsoft.com/office/officeart/2018/2/layout/IconVerticalSolidList"/>
    <dgm:cxn modelId="{F37A021C-0B05-4A1A-AE92-8D340FA54B0D}" type="presParOf" srcId="{3AF83835-780D-4E1C-8C02-FB3F6AF6BFFF}" destId="{E07E66B6-5695-47E4-A926-B77B7C4DF6D5}" srcOrd="2" destOrd="0" presId="urn:microsoft.com/office/officeart/2018/2/layout/IconVerticalSolidList"/>
    <dgm:cxn modelId="{1B09D0BF-1A9D-45D8-A45D-8057EAAD0D70}" type="presParOf" srcId="{3AF83835-780D-4E1C-8C02-FB3F6AF6BFFF}" destId="{DDEB1887-BC0D-4718-AB75-231BE330B09F}" srcOrd="3" destOrd="0" presId="urn:microsoft.com/office/officeart/2018/2/layout/IconVerticalSolidList"/>
    <dgm:cxn modelId="{04621346-79E3-4BFF-A52A-DC330C4B9CF1}" type="presParOf" srcId="{A4BB7267-40D5-42AA-9827-4CA5109ADA41}" destId="{C4AE655F-3678-42D1-840B-B6E01457EAED}" srcOrd="5" destOrd="0" presId="urn:microsoft.com/office/officeart/2018/2/layout/IconVerticalSolidList"/>
    <dgm:cxn modelId="{187D14E7-0E5F-405F-9BD8-A2535D4E00E9}" type="presParOf" srcId="{A4BB7267-40D5-42AA-9827-4CA5109ADA41}" destId="{5061C786-BAA9-4BE1-9183-FA57C30775A4}" srcOrd="6" destOrd="0" presId="urn:microsoft.com/office/officeart/2018/2/layout/IconVerticalSolidList"/>
    <dgm:cxn modelId="{EE80F2D1-17FB-4832-BBF6-2AC92F779143}" type="presParOf" srcId="{5061C786-BAA9-4BE1-9183-FA57C30775A4}" destId="{DDE203EB-2A9E-4CCD-938D-1BACA1BA966E}" srcOrd="0" destOrd="0" presId="urn:microsoft.com/office/officeart/2018/2/layout/IconVerticalSolidList"/>
    <dgm:cxn modelId="{3B5CBA9A-007A-44AB-8CB4-3FE4405A2F2A}" type="presParOf" srcId="{5061C786-BAA9-4BE1-9183-FA57C30775A4}" destId="{3E6F548C-80B2-4F27-8200-30FE6176CA06}" srcOrd="1" destOrd="0" presId="urn:microsoft.com/office/officeart/2018/2/layout/IconVerticalSolidList"/>
    <dgm:cxn modelId="{C828F240-DE86-403C-A97B-39ED6871EA48}" type="presParOf" srcId="{5061C786-BAA9-4BE1-9183-FA57C30775A4}" destId="{25B440AC-67F1-4DC9-9463-97C764DD3572}" srcOrd="2" destOrd="0" presId="urn:microsoft.com/office/officeart/2018/2/layout/IconVerticalSolidList"/>
    <dgm:cxn modelId="{442488EF-F915-41CD-B1B8-07B3A3BF5B2E}" type="presParOf" srcId="{5061C786-BAA9-4BE1-9183-FA57C30775A4}" destId="{F19F0774-6525-421E-9C96-1823AD79060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AE5DDD-6F16-41B2-95CA-9B6C9184C0FE}"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8D0CC4D6-62BF-4A83-A2C9-B3130AB559F1}">
      <dgm:prSet phldrT="[Text]" phldr="0"/>
      <dgm:spPr/>
      <dgm:t>
        <a:bodyPr/>
        <a:lstStyle/>
        <a:p>
          <a:pPr rtl="0"/>
          <a:r>
            <a:rPr lang="en-US">
              <a:solidFill>
                <a:schemeClr val="bg1"/>
              </a:solidFill>
              <a:latin typeface="Corbel" panose="020B0503020204020204"/>
            </a:rPr>
            <a:t> Compliment the Person (ex. "I loved your remark about...")</a:t>
          </a:r>
          <a:endParaRPr lang="en-US">
            <a:solidFill>
              <a:schemeClr val="bg1"/>
            </a:solidFill>
          </a:endParaRPr>
        </a:p>
      </dgm:t>
    </dgm:pt>
    <dgm:pt modelId="{68C4D30B-F106-4A83-BCB0-1EE83715A53B}" type="parTrans" cxnId="{016D236C-B7E4-4365-BBC5-399C173C26F0}">
      <dgm:prSet/>
      <dgm:spPr/>
      <dgm:t>
        <a:bodyPr/>
        <a:lstStyle/>
        <a:p>
          <a:endParaRPr lang="en-US"/>
        </a:p>
      </dgm:t>
    </dgm:pt>
    <dgm:pt modelId="{A7ABAF6E-76B4-4602-A69D-0E921BDD0C26}" type="sibTrans" cxnId="{016D236C-B7E4-4365-BBC5-399C173C26F0}">
      <dgm:prSet/>
      <dgm:spPr/>
      <dgm:t>
        <a:bodyPr/>
        <a:lstStyle/>
        <a:p>
          <a:endParaRPr lang="en-US"/>
        </a:p>
      </dgm:t>
    </dgm:pt>
    <dgm:pt modelId="{E16F154F-91B1-4B84-AC0A-B5E32F76044C}">
      <dgm:prSet phldrT="[Text]" phldr="0"/>
      <dgm:spPr/>
      <dgm:t>
        <a:bodyPr/>
        <a:lstStyle/>
        <a:p>
          <a:pPr rtl="0"/>
          <a:r>
            <a:rPr lang="en-US">
              <a:solidFill>
                <a:schemeClr val="bg1"/>
              </a:solidFill>
              <a:latin typeface="Corbel" panose="020B0503020204020204"/>
            </a:rPr>
            <a:t> Find Common Ground (ex. "You're from Colorado? Me too!")</a:t>
          </a:r>
          <a:endParaRPr lang="en-US">
            <a:solidFill>
              <a:schemeClr val="bg1"/>
            </a:solidFill>
          </a:endParaRPr>
        </a:p>
      </dgm:t>
    </dgm:pt>
    <dgm:pt modelId="{4859C87A-6107-41E4-84CE-17C5BC6D2178}" type="parTrans" cxnId="{E5199D3A-CA0E-4552-9025-DB0342CF8010}">
      <dgm:prSet/>
      <dgm:spPr/>
      <dgm:t>
        <a:bodyPr/>
        <a:lstStyle/>
        <a:p>
          <a:endParaRPr lang="en-US"/>
        </a:p>
      </dgm:t>
    </dgm:pt>
    <dgm:pt modelId="{70B97B5D-F5E6-49B2-B356-A646C8A25E00}" type="sibTrans" cxnId="{E5199D3A-CA0E-4552-9025-DB0342CF8010}">
      <dgm:prSet/>
      <dgm:spPr/>
      <dgm:t>
        <a:bodyPr/>
        <a:lstStyle/>
        <a:p>
          <a:endParaRPr lang="en-US"/>
        </a:p>
      </dgm:t>
    </dgm:pt>
    <dgm:pt modelId="{940733E1-2BAE-40C0-93FC-C1BA1F60596F}">
      <dgm:prSet phldr="0"/>
      <dgm:spPr/>
      <dgm:t>
        <a:bodyPr/>
        <a:lstStyle/>
        <a:p>
          <a:pPr rtl="0"/>
          <a:r>
            <a:rPr lang="en-US">
              <a:solidFill>
                <a:schemeClr val="bg1"/>
              </a:solidFill>
              <a:latin typeface="Corbel" panose="020B0503020204020204"/>
            </a:rPr>
            <a:t>Use Common Openers (ex. "How are you?")</a:t>
          </a:r>
        </a:p>
      </dgm:t>
    </dgm:pt>
    <dgm:pt modelId="{1E15BF3B-E161-4CBC-818F-B9575EEAACC9}" type="parTrans" cxnId="{842DCBF8-14AB-4DA1-9B31-50B27020FDF0}">
      <dgm:prSet/>
      <dgm:spPr/>
    </dgm:pt>
    <dgm:pt modelId="{2477CBD9-3388-4C58-AB4D-6A66FE117BEF}" type="sibTrans" cxnId="{842DCBF8-14AB-4DA1-9B31-50B27020FDF0}">
      <dgm:prSet/>
      <dgm:spPr/>
    </dgm:pt>
    <dgm:pt modelId="{38BC7D53-C739-4C13-950C-3FABFAB68421}">
      <dgm:prSet phldr="0"/>
      <dgm:spPr/>
      <dgm:t>
        <a:bodyPr/>
        <a:lstStyle/>
        <a:p>
          <a:pPr rtl="0"/>
          <a:r>
            <a:rPr lang="en-US">
              <a:solidFill>
                <a:schemeClr val="bg1"/>
              </a:solidFill>
              <a:latin typeface="Corbel" panose="020B0503020204020204"/>
            </a:rPr>
            <a:t>Make a Request or Ask a Favor (ex. "Do you know what time it is?")</a:t>
          </a:r>
        </a:p>
      </dgm:t>
    </dgm:pt>
    <dgm:pt modelId="{CF890E02-3E63-4E8F-8F76-F8764E178C82}" type="parTrans" cxnId="{BAAB3899-370F-4DFC-8310-FC2FD3B6ED7A}">
      <dgm:prSet/>
      <dgm:spPr/>
    </dgm:pt>
    <dgm:pt modelId="{4C4AAC31-A076-48AD-980E-749511BE9FC8}" type="sibTrans" cxnId="{BAAB3899-370F-4DFC-8310-FC2FD3B6ED7A}">
      <dgm:prSet/>
      <dgm:spPr/>
    </dgm:pt>
    <dgm:pt modelId="{AA4B6288-5861-4FC0-979F-D26EB20B930E}">
      <dgm:prSet phldr="0"/>
      <dgm:spPr/>
      <dgm:t>
        <a:bodyPr/>
        <a:lstStyle/>
        <a:p>
          <a:pPr rtl="0"/>
          <a:r>
            <a:rPr lang="en-US">
              <a:solidFill>
                <a:schemeClr val="bg1"/>
              </a:solidFill>
              <a:latin typeface="Corbel" panose="020B0503020204020204"/>
            </a:rPr>
            <a:t>Ask a Question (ex. "What panel are you most excited to attend?")</a:t>
          </a:r>
        </a:p>
      </dgm:t>
    </dgm:pt>
    <dgm:pt modelId="{4FB7D121-4F6C-4E11-9565-5EB513954076}" type="parTrans" cxnId="{6CE0F609-C096-499D-A3E1-6923DEA92B52}">
      <dgm:prSet/>
      <dgm:spPr/>
    </dgm:pt>
    <dgm:pt modelId="{7126F583-A54F-4219-B542-5415334F6EC7}" type="sibTrans" cxnId="{6CE0F609-C096-499D-A3E1-6923DEA92B52}">
      <dgm:prSet/>
      <dgm:spPr/>
    </dgm:pt>
    <dgm:pt modelId="{E187C817-DBFD-46D2-806E-3D85F8710B62}">
      <dgm:prSet phldr="0"/>
      <dgm:spPr/>
      <dgm:t>
        <a:bodyPr/>
        <a:lstStyle/>
        <a:p>
          <a:pPr rtl="0"/>
          <a:r>
            <a:rPr lang="en-US">
              <a:solidFill>
                <a:schemeClr val="bg1"/>
              </a:solidFill>
              <a:latin typeface="Corbel" panose="020B0503020204020204"/>
            </a:rPr>
            <a:t>Talk about something you're excited about (ex. "This is my first AOM Conference!)</a:t>
          </a:r>
        </a:p>
      </dgm:t>
    </dgm:pt>
    <dgm:pt modelId="{67C606ED-4ECA-493E-AB2A-CD68EDFD28B0}" type="parTrans" cxnId="{F836F9A8-8A57-46B6-8029-5AA97D9055EF}">
      <dgm:prSet/>
      <dgm:spPr/>
    </dgm:pt>
    <dgm:pt modelId="{744D13B4-48C7-4730-A991-141B927D94ED}" type="sibTrans" cxnId="{F836F9A8-8A57-46B6-8029-5AA97D9055EF}">
      <dgm:prSet/>
      <dgm:spPr/>
    </dgm:pt>
    <dgm:pt modelId="{66B81CAD-96ED-417B-8DEB-90C7E58607DE}" type="pres">
      <dgm:prSet presAssocID="{7AAE5DDD-6F16-41B2-95CA-9B6C9184C0FE}" presName="linear" presStyleCnt="0">
        <dgm:presLayoutVars>
          <dgm:dir/>
          <dgm:animLvl val="lvl"/>
          <dgm:resizeHandles val="exact"/>
        </dgm:presLayoutVars>
      </dgm:prSet>
      <dgm:spPr/>
    </dgm:pt>
    <dgm:pt modelId="{121E6E75-D3D0-4E1F-940D-1A54587D4599}" type="pres">
      <dgm:prSet presAssocID="{8D0CC4D6-62BF-4A83-A2C9-B3130AB559F1}" presName="parentLin" presStyleCnt="0"/>
      <dgm:spPr/>
    </dgm:pt>
    <dgm:pt modelId="{EAB167DB-78B2-4EBF-8C2C-9884419412AC}" type="pres">
      <dgm:prSet presAssocID="{8D0CC4D6-62BF-4A83-A2C9-B3130AB559F1}" presName="parentLeftMargin" presStyleLbl="node1" presStyleIdx="0" presStyleCnt="6"/>
      <dgm:spPr/>
    </dgm:pt>
    <dgm:pt modelId="{7C875D92-9028-4E74-A8D3-5C32B256D3AD}" type="pres">
      <dgm:prSet presAssocID="{8D0CC4D6-62BF-4A83-A2C9-B3130AB559F1}" presName="parentText" presStyleLbl="node1" presStyleIdx="0" presStyleCnt="6">
        <dgm:presLayoutVars>
          <dgm:chMax val="0"/>
          <dgm:bulletEnabled val="1"/>
        </dgm:presLayoutVars>
      </dgm:prSet>
      <dgm:spPr/>
    </dgm:pt>
    <dgm:pt modelId="{0F4A899C-B5E4-4CF4-BAD0-71FD73C49407}" type="pres">
      <dgm:prSet presAssocID="{8D0CC4D6-62BF-4A83-A2C9-B3130AB559F1}" presName="negativeSpace" presStyleCnt="0"/>
      <dgm:spPr/>
    </dgm:pt>
    <dgm:pt modelId="{4F0F0762-4100-4647-805F-39FFC36BF5E9}" type="pres">
      <dgm:prSet presAssocID="{8D0CC4D6-62BF-4A83-A2C9-B3130AB559F1}" presName="childText" presStyleLbl="conFgAcc1" presStyleIdx="0" presStyleCnt="6">
        <dgm:presLayoutVars>
          <dgm:bulletEnabled val="1"/>
        </dgm:presLayoutVars>
      </dgm:prSet>
      <dgm:spPr/>
    </dgm:pt>
    <dgm:pt modelId="{9C0AD19C-2C1F-43D6-A15E-8DAF0DCB880F}" type="pres">
      <dgm:prSet presAssocID="{A7ABAF6E-76B4-4602-A69D-0E921BDD0C26}" presName="spaceBetweenRectangles" presStyleCnt="0"/>
      <dgm:spPr/>
    </dgm:pt>
    <dgm:pt modelId="{813DD394-BDE7-4458-AF86-CFCA767CE7DE}" type="pres">
      <dgm:prSet presAssocID="{E16F154F-91B1-4B84-AC0A-B5E32F76044C}" presName="parentLin" presStyleCnt="0"/>
      <dgm:spPr/>
    </dgm:pt>
    <dgm:pt modelId="{EA9DC54F-4F1F-498B-B540-B560E9C9E1B6}" type="pres">
      <dgm:prSet presAssocID="{E16F154F-91B1-4B84-AC0A-B5E32F76044C}" presName="parentLeftMargin" presStyleLbl="node1" presStyleIdx="0" presStyleCnt="6"/>
      <dgm:spPr/>
    </dgm:pt>
    <dgm:pt modelId="{5D6D7039-06C2-4D43-A40D-5BCCBF66442A}" type="pres">
      <dgm:prSet presAssocID="{E16F154F-91B1-4B84-AC0A-B5E32F76044C}" presName="parentText" presStyleLbl="node1" presStyleIdx="1" presStyleCnt="6">
        <dgm:presLayoutVars>
          <dgm:chMax val="0"/>
          <dgm:bulletEnabled val="1"/>
        </dgm:presLayoutVars>
      </dgm:prSet>
      <dgm:spPr/>
    </dgm:pt>
    <dgm:pt modelId="{BD7AB643-1C99-45A9-A719-F9EC71E40EA4}" type="pres">
      <dgm:prSet presAssocID="{E16F154F-91B1-4B84-AC0A-B5E32F76044C}" presName="negativeSpace" presStyleCnt="0"/>
      <dgm:spPr/>
    </dgm:pt>
    <dgm:pt modelId="{89818446-2705-41BE-AB90-AF3525B776FD}" type="pres">
      <dgm:prSet presAssocID="{E16F154F-91B1-4B84-AC0A-B5E32F76044C}" presName="childText" presStyleLbl="conFgAcc1" presStyleIdx="1" presStyleCnt="6">
        <dgm:presLayoutVars>
          <dgm:bulletEnabled val="1"/>
        </dgm:presLayoutVars>
      </dgm:prSet>
      <dgm:spPr/>
    </dgm:pt>
    <dgm:pt modelId="{E25C54A0-A6F2-4830-93ED-92A7F175D6A5}" type="pres">
      <dgm:prSet presAssocID="{70B97B5D-F5E6-49B2-B356-A646C8A25E00}" presName="spaceBetweenRectangles" presStyleCnt="0"/>
      <dgm:spPr/>
    </dgm:pt>
    <dgm:pt modelId="{5443BF97-26FA-40FC-BCA1-76AD7F8D1CAB}" type="pres">
      <dgm:prSet presAssocID="{940733E1-2BAE-40C0-93FC-C1BA1F60596F}" presName="parentLin" presStyleCnt="0"/>
      <dgm:spPr/>
    </dgm:pt>
    <dgm:pt modelId="{EFC9891B-F3B2-44F1-8DC0-45877D908482}" type="pres">
      <dgm:prSet presAssocID="{940733E1-2BAE-40C0-93FC-C1BA1F60596F}" presName="parentLeftMargin" presStyleLbl="node1" presStyleIdx="1" presStyleCnt="6"/>
      <dgm:spPr/>
    </dgm:pt>
    <dgm:pt modelId="{D54E356D-3F59-4C2F-AB90-3165A3BC9594}" type="pres">
      <dgm:prSet presAssocID="{940733E1-2BAE-40C0-93FC-C1BA1F60596F}" presName="parentText" presStyleLbl="node1" presStyleIdx="2" presStyleCnt="6">
        <dgm:presLayoutVars>
          <dgm:chMax val="0"/>
          <dgm:bulletEnabled val="1"/>
        </dgm:presLayoutVars>
      </dgm:prSet>
      <dgm:spPr/>
    </dgm:pt>
    <dgm:pt modelId="{53989826-8917-4A57-97BF-4165F988ACED}" type="pres">
      <dgm:prSet presAssocID="{940733E1-2BAE-40C0-93FC-C1BA1F60596F}" presName="negativeSpace" presStyleCnt="0"/>
      <dgm:spPr/>
    </dgm:pt>
    <dgm:pt modelId="{BCC4B1DF-5DE1-4A8B-812B-C0BF9FE181B3}" type="pres">
      <dgm:prSet presAssocID="{940733E1-2BAE-40C0-93FC-C1BA1F60596F}" presName="childText" presStyleLbl="conFgAcc1" presStyleIdx="2" presStyleCnt="6">
        <dgm:presLayoutVars>
          <dgm:bulletEnabled val="1"/>
        </dgm:presLayoutVars>
      </dgm:prSet>
      <dgm:spPr/>
    </dgm:pt>
    <dgm:pt modelId="{FE02C8B1-35B9-4C1F-9B64-6F046E230A10}" type="pres">
      <dgm:prSet presAssocID="{2477CBD9-3388-4C58-AB4D-6A66FE117BEF}" presName="spaceBetweenRectangles" presStyleCnt="0"/>
      <dgm:spPr/>
    </dgm:pt>
    <dgm:pt modelId="{53CCB761-439B-4282-BF40-6D4458DB756A}" type="pres">
      <dgm:prSet presAssocID="{38BC7D53-C739-4C13-950C-3FABFAB68421}" presName="parentLin" presStyleCnt="0"/>
      <dgm:spPr/>
    </dgm:pt>
    <dgm:pt modelId="{1745579B-01B5-4EB4-B369-66A33C9435E3}" type="pres">
      <dgm:prSet presAssocID="{38BC7D53-C739-4C13-950C-3FABFAB68421}" presName="parentLeftMargin" presStyleLbl="node1" presStyleIdx="2" presStyleCnt="6"/>
      <dgm:spPr/>
    </dgm:pt>
    <dgm:pt modelId="{D127BB6A-E154-4764-9D51-866DBBBB0632}" type="pres">
      <dgm:prSet presAssocID="{38BC7D53-C739-4C13-950C-3FABFAB68421}" presName="parentText" presStyleLbl="node1" presStyleIdx="3" presStyleCnt="6">
        <dgm:presLayoutVars>
          <dgm:chMax val="0"/>
          <dgm:bulletEnabled val="1"/>
        </dgm:presLayoutVars>
      </dgm:prSet>
      <dgm:spPr/>
    </dgm:pt>
    <dgm:pt modelId="{6E8E3714-6AD1-46D8-9086-323348479D47}" type="pres">
      <dgm:prSet presAssocID="{38BC7D53-C739-4C13-950C-3FABFAB68421}" presName="negativeSpace" presStyleCnt="0"/>
      <dgm:spPr/>
    </dgm:pt>
    <dgm:pt modelId="{2D20B835-F19F-4CF3-8B6B-A49E0459449A}" type="pres">
      <dgm:prSet presAssocID="{38BC7D53-C739-4C13-950C-3FABFAB68421}" presName="childText" presStyleLbl="conFgAcc1" presStyleIdx="3" presStyleCnt="6">
        <dgm:presLayoutVars>
          <dgm:bulletEnabled val="1"/>
        </dgm:presLayoutVars>
      </dgm:prSet>
      <dgm:spPr/>
    </dgm:pt>
    <dgm:pt modelId="{7B5ED698-341E-4DA2-AA3E-88949FDD6349}" type="pres">
      <dgm:prSet presAssocID="{4C4AAC31-A076-48AD-980E-749511BE9FC8}" presName="spaceBetweenRectangles" presStyleCnt="0"/>
      <dgm:spPr/>
    </dgm:pt>
    <dgm:pt modelId="{E80F8B2C-2AFF-4D12-8CDA-50A874E14E98}" type="pres">
      <dgm:prSet presAssocID="{AA4B6288-5861-4FC0-979F-D26EB20B930E}" presName="parentLin" presStyleCnt="0"/>
      <dgm:spPr/>
    </dgm:pt>
    <dgm:pt modelId="{6346AF84-86B6-4DEF-910F-A236D139F917}" type="pres">
      <dgm:prSet presAssocID="{AA4B6288-5861-4FC0-979F-D26EB20B930E}" presName="parentLeftMargin" presStyleLbl="node1" presStyleIdx="3" presStyleCnt="6"/>
      <dgm:spPr/>
    </dgm:pt>
    <dgm:pt modelId="{D593F515-56CC-41A3-9E79-8FD0C2D61360}" type="pres">
      <dgm:prSet presAssocID="{AA4B6288-5861-4FC0-979F-D26EB20B930E}" presName="parentText" presStyleLbl="node1" presStyleIdx="4" presStyleCnt="6">
        <dgm:presLayoutVars>
          <dgm:chMax val="0"/>
          <dgm:bulletEnabled val="1"/>
        </dgm:presLayoutVars>
      </dgm:prSet>
      <dgm:spPr/>
    </dgm:pt>
    <dgm:pt modelId="{1435C073-EE4F-4FF4-A80F-3C34297D2DDF}" type="pres">
      <dgm:prSet presAssocID="{AA4B6288-5861-4FC0-979F-D26EB20B930E}" presName="negativeSpace" presStyleCnt="0"/>
      <dgm:spPr/>
    </dgm:pt>
    <dgm:pt modelId="{E41379C1-A3CA-4E15-B02A-724C2FDB94BF}" type="pres">
      <dgm:prSet presAssocID="{AA4B6288-5861-4FC0-979F-D26EB20B930E}" presName="childText" presStyleLbl="conFgAcc1" presStyleIdx="4" presStyleCnt="6">
        <dgm:presLayoutVars>
          <dgm:bulletEnabled val="1"/>
        </dgm:presLayoutVars>
      </dgm:prSet>
      <dgm:spPr/>
    </dgm:pt>
    <dgm:pt modelId="{E4ADC140-9051-4348-A01D-27FD73EAB19A}" type="pres">
      <dgm:prSet presAssocID="{7126F583-A54F-4219-B542-5415334F6EC7}" presName="spaceBetweenRectangles" presStyleCnt="0"/>
      <dgm:spPr/>
    </dgm:pt>
    <dgm:pt modelId="{C4D167D6-747F-45DE-865E-A634F95CD311}" type="pres">
      <dgm:prSet presAssocID="{E187C817-DBFD-46D2-806E-3D85F8710B62}" presName="parentLin" presStyleCnt="0"/>
      <dgm:spPr/>
    </dgm:pt>
    <dgm:pt modelId="{E442A526-8D23-42D0-A5AE-79A63641D20C}" type="pres">
      <dgm:prSet presAssocID="{E187C817-DBFD-46D2-806E-3D85F8710B62}" presName="parentLeftMargin" presStyleLbl="node1" presStyleIdx="4" presStyleCnt="6"/>
      <dgm:spPr/>
    </dgm:pt>
    <dgm:pt modelId="{AEB36C25-D0F0-45E7-87A0-00666F7B3327}" type="pres">
      <dgm:prSet presAssocID="{E187C817-DBFD-46D2-806E-3D85F8710B62}" presName="parentText" presStyleLbl="node1" presStyleIdx="5" presStyleCnt="6">
        <dgm:presLayoutVars>
          <dgm:chMax val="0"/>
          <dgm:bulletEnabled val="1"/>
        </dgm:presLayoutVars>
      </dgm:prSet>
      <dgm:spPr/>
    </dgm:pt>
    <dgm:pt modelId="{C04EBC44-06F6-4170-9D5C-DB598AF8E27E}" type="pres">
      <dgm:prSet presAssocID="{E187C817-DBFD-46D2-806E-3D85F8710B62}" presName="negativeSpace" presStyleCnt="0"/>
      <dgm:spPr/>
    </dgm:pt>
    <dgm:pt modelId="{8C138D04-E92C-4495-9BB2-B0668587AA19}" type="pres">
      <dgm:prSet presAssocID="{E187C817-DBFD-46D2-806E-3D85F8710B62}" presName="childText" presStyleLbl="conFgAcc1" presStyleIdx="5" presStyleCnt="6">
        <dgm:presLayoutVars>
          <dgm:bulletEnabled val="1"/>
        </dgm:presLayoutVars>
      </dgm:prSet>
      <dgm:spPr/>
    </dgm:pt>
  </dgm:ptLst>
  <dgm:cxnLst>
    <dgm:cxn modelId="{6CE0F609-C096-499D-A3E1-6923DEA92B52}" srcId="{7AAE5DDD-6F16-41B2-95CA-9B6C9184C0FE}" destId="{AA4B6288-5861-4FC0-979F-D26EB20B930E}" srcOrd="4" destOrd="0" parTransId="{4FB7D121-4F6C-4E11-9565-5EB513954076}" sibTransId="{7126F583-A54F-4219-B542-5415334F6EC7}"/>
    <dgm:cxn modelId="{27349B34-D948-40B5-A43B-C68CF77E9FFD}" type="presOf" srcId="{8D0CC4D6-62BF-4A83-A2C9-B3130AB559F1}" destId="{7C875D92-9028-4E74-A8D3-5C32B256D3AD}" srcOrd="1" destOrd="0" presId="urn:microsoft.com/office/officeart/2005/8/layout/list1"/>
    <dgm:cxn modelId="{F3E58438-839A-41B9-BEC8-843549AC68A1}" type="presOf" srcId="{E16F154F-91B1-4B84-AC0A-B5E32F76044C}" destId="{5D6D7039-06C2-4D43-A40D-5BCCBF66442A}" srcOrd="1" destOrd="0" presId="urn:microsoft.com/office/officeart/2005/8/layout/list1"/>
    <dgm:cxn modelId="{E5199D3A-CA0E-4552-9025-DB0342CF8010}" srcId="{7AAE5DDD-6F16-41B2-95CA-9B6C9184C0FE}" destId="{E16F154F-91B1-4B84-AC0A-B5E32F76044C}" srcOrd="1" destOrd="0" parTransId="{4859C87A-6107-41E4-84CE-17C5BC6D2178}" sibTransId="{70B97B5D-F5E6-49B2-B356-A646C8A25E00}"/>
    <dgm:cxn modelId="{6E9FC86B-737D-47B0-8964-F5769F95AB86}" type="presOf" srcId="{8D0CC4D6-62BF-4A83-A2C9-B3130AB559F1}" destId="{EAB167DB-78B2-4EBF-8C2C-9884419412AC}" srcOrd="0" destOrd="0" presId="urn:microsoft.com/office/officeart/2005/8/layout/list1"/>
    <dgm:cxn modelId="{016D236C-B7E4-4365-BBC5-399C173C26F0}" srcId="{7AAE5DDD-6F16-41B2-95CA-9B6C9184C0FE}" destId="{8D0CC4D6-62BF-4A83-A2C9-B3130AB559F1}" srcOrd="0" destOrd="0" parTransId="{68C4D30B-F106-4A83-BCB0-1EE83715A53B}" sibTransId="{A7ABAF6E-76B4-4602-A69D-0E921BDD0C26}"/>
    <dgm:cxn modelId="{91341596-ED28-4779-813E-5BF2ABA84AE1}" type="presOf" srcId="{940733E1-2BAE-40C0-93FC-C1BA1F60596F}" destId="{EFC9891B-F3B2-44F1-8DC0-45877D908482}" srcOrd="0" destOrd="0" presId="urn:microsoft.com/office/officeart/2005/8/layout/list1"/>
    <dgm:cxn modelId="{BAAB3899-370F-4DFC-8310-FC2FD3B6ED7A}" srcId="{7AAE5DDD-6F16-41B2-95CA-9B6C9184C0FE}" destId="{38BC7D53-C739-4C13-950C-3FABFAB68421}" srcOrd="3" destOrd="0" parTransId="{CF890E02-3E63-4E8F-8F76-F8764E178C82}" sibTransId="{4C4AAC31-A076-48AD-980E-749511BE9FC8}"/>
    <dgm:cxn modelId="{69352CA5-9CA2-46AD-B73F-D4930A26138E}" type="presOf" srcId="{E16F154F-91B1-4B84-AC0A-B5E32F76044C}" destId="{EA9DC54F-4F1F-498B-B540-B560E9C9E1B6}" srcOrd="0" destOrd="0" presId="urn:microsoft.com/office/officeart/2005/8/layout/list1"/>
    <dgm:cxn modelId="{8C272CA6-A5F8-46AF-85EA-D312DA8ADBB4}" type="presOf" srcId="{940733E1-2BAE-40C0-93FC-C1BA1F60596F}" destId="{D54E356D-3F59-4C2F-AB90-3165A3BC9594}" srcOrd="1" destOrd="0" presId="urn:microsoft.com/office/officeart/2005/8/layout/list1"/>
    <dgm:cxn modelId="{F836F9A8-8A57-46B6-8029-5AA97D9055EF}" srcId="{7AAE5DDD-6F16-41B2-95CA-9B6C9184C0FE}" destId="{E187C817-DBFD-46D2-806E-3D85F8710B62}" srcOrd="5" destOrd="0" parTransId="{67C606ED-4ECA-493E-AB2A-CD68EDFD28B0}" sibTransId="{744D13B4-48C7-4730-A991-141B927D94ED}"/>
    <dgm:cxn modelId="{879D1CB5-520D-4FC1-80EF-B0E922BA6025}" type="presOf" srcId="{7AAE5DDD-6F16-41B2-95CA-9B6C9184C0FE}" destId="{66B81CAD-96ED-417B-8DEB-90C7E58607DE}" srcOrd="0" destOrd="0" presId="urn:microsoft.com/office/officeart/2005/8/layout/list1"/>
    <dgm:cxn modelId="{26AAB9C8-0FE4-4EA2-B0AD-C37EAAE3C6F7}" type="presOf" srcId="{38BC7D53-C739-4C13-950C-3FABFAB68421}" destId="{1745579B-01B5-4EB4-B369-66A33C9435E3}" srcOrd="0" destOrd="0" presId="urn:microsoft.com/office/officeart/2005/8/layout/list1"/>
    <dgm:cxn modelId="{E8DEF6DC-6D78-42BD-ADAC-92FCE0935CBF}" type="presOf" srcId="{AA4B6288-5861-4FC0-979F-D26EB20B930E}" destId="{D593F515-56CC-41A3-9E79-8FD0C2D61360}" srcOrd="1" destOrd="0" presId="urn:microsoft.com/office/officeart/2005/8/layout/list1"/>
    <dgm:cxn modelId="{8D665AE3-FB1F-4C4A-B22A-569E86AB5025}" type="presOf" srcId="{38BC7D53-C739-4C13-950C-3FABFAB68421}" destId="{D127BB6A-E154-4764-9D51-866DBBBB0632}" srcOrd="1" destOrd="0" presId="urn:microsoft.com/office/officeart/2005/8/layout/list1"/>
    <dgm:cxn modelId="{BD43C9E4-8C6F-4544-B8A4-6BB3CABA6BD1}" type="presOf" srcId="{E187C817-DBFD-46D2-806E-3D85F8710B62}" destId="{AEB36C25-D0F0-45E7-87A0-00666F7B3327}" srcOrd="1" destOrd="0" presId="urn:microsoft.com/office/officeart/2005/8/layout/list1"/>
    <dgm:cxn modelId="{21C41DE5-12CF-4583-9D40-5EB74ED248CE}" type="presOf" srcId="{E187C817-DBFD-46D2-806E-3D85F8710B62}" destId="{E442A526-8D23-42D0-A5AE-79A63641D20C}" srcOrd="0" destOrd="0" presId="urn:microsoft.com/office/officeart/2005/8/layout/list1"/>
    <dgm:cxn modelId="{BD5F57F1-BE17-49CB-8AF1-87EFF5E46043}" type="presOf" srcId="{AA4B6288-5861-4FC0-979F-D26EB20B930E}" destId="{6346AF84-86B6-4DEF-910F-A236D139F917}" srcOrd="0" destOrd="0" presId="urn:microsoft.com/office/officeart/2005/8/layout/list1"/>
    <dgm:cxn modelId="{842DCBF8-14AB-4DA1-9B31-50B27020FDF0}" srcId="{7AAE5DDD-6F16-41B2-95CA-9B6C9184C0FE}" destId="{940733E1-2BAE-40C0-93FC-C1BA1F60596F}" srcOrd="2" destOrd="0" parTransId="{1E15BF3B-E161-4CBC-818F-B9575EEAACC9}" sibTransId="{2477CBD9-3388-4C58-AB4D-6A66FE117BEF}"/>
    <dgm:cxn modelId="{9F0FEE04-314A-4C6C-B40F-56C5BDE25C6E}" type="presParOf" srcId="{66B81CAD-96ED-417B-8DEB-90C7E58607DE}" destId="{121E6E75-D3D0-4E1F-940D-1A54587D4599}" srcOrd="0" destOrd="0" presId="urn:microsoft.com/office/officeart/2005/8/layout/list1"/>
    <dgm:cxn modelId="{3753B1CE-29ED-4443-ACA7-79ECF02F0B7F}" type="presParOf" srcId="{121E6E75-D3D0-4E1F-940D-1A54587D4599}" destId="{EAB167DB-78B2-4EBF-8C2C-9884419412AC}" srcOrd="0" destOrd="0" presId="urn:microsoft.com/office/officeart/2005/8/layout/list1"/>
    <dgm:cxn modelId="{89FD5CAF-E8B4-46D2-B783-A0339CA05BD6}" type="presParOf" srcId="{121E6E75-D3D0-4E1F-940D-1A54587D4599}" destId="{7C875D92-9028-4E74-A8D3-5C32B256D3AD}" srcOrd="1" destOrd="0" presId="urn:microsoft.com/office/officeart/2005/8/layout/list1"/>
    <dgm:cxn modelId="{ACE13608-EA59-475C-BA04-5D74A7F6D95D}" type="presParOf" srcId="{66B81CAD-96ED-417B-8DEB-90C7E58607DE}" destId="{0F4A899C-B5E4-4CF4-BAD0-71FD73C49407}" srcOrd="1" destOrd="0" presId="urn:microsoft.com/office/officeart/2005/8/layout/list1"/>
    <dgm:cxn modelId="{65607E72-3E13-4501-8A06-DDD5FB4A84D1}" type="presParOf" srcId="{66B81CAD-96ED-417B-8DEB-90C7E58607DE}" destId="{4F0F0762-4100-4647-805F-39FFC36BF5E9}" srcOrd="2" destOrd="0" presId="urn:microsoft.com/office/officeart/2005/8/layout/list1"/>
    <dgm:cxn modelId="{4ABEF0C2-DC4B-4C1D-8F81-31693551C4C9}" type="presParOf" srcId="{66B81CAD-96ED-417B-8DEB-90C7E58607DE}" destId="{9C0AD19C-2C1F-43D6-A15E-8DAF0DCB880F}" srcOrd="3" destOrd="0" presId="urn:microsoft.com/office/officeart/2005/8/layout/list1"/>
    <dgm:cxn modelId="{591DF56B-61FB-4A81-906D-0C9C5393A221}" type="presParOf" srcId="{66B81CAD-96ED-417B-8DEB-90C7E58607DE}" destId="{813DD394-BDE7-4458-AF86-CFCA767CE7DE}" srcOrd="4" destOrd="0" presId="urn:microsoft.com/office/officeart/2005/8/layout/list1"/>
    <dgm:cxn modelId="{D01D4CD1-1993-4357-BDB5-3567EE49028D}" type="presParOf" srcId="{813DD394-BDE7-4458-AF86-CFCA767CE7DE}" destId="{EA9DC54F-4F1F-498B-B540-B560E9C9E1B6}" srcOrd="0" destOrd="0" presId="urn:microsoft.com/office/officeart/2005/8/layout/list1"/>
    <dgm:cxn modelId="{5422B261-313B-41EF-ACFD-86262C007383}" type="presParOf" srcId="{813DD394-BDE7-4458-AF86-CFCA767CE7DE}" destId="{5D6D7039-06C2-4D43-A40D-5BCCBF66442A}" srcOrd="1" destOrd="0" presId="urn:microsoft.com/office/officeart/2005/8/layout/list1"/>
    <dgm:cxn modelId="{2E6DE2E0-5F61-440C-BF36-3766EFC50049}" type="presParOf" srcId="{66B81CAD-96ED-417B-8DEB-90C7E58607DE}" destId="{BD7AB643-1C99-45A9-A719-F9EC71E40EA4}" srcOrd="5" destOrd="0" presId="urn:microsoft.com/office/officeart/2005/8/layout/list1"/>
    <dgm:cxn modelId="{A03477F7-54E9-4FE9-992D-2FBF9F6B53B6}" type="presParOf" srcId="{66B81CAD-96ED-417B-8DEB-90C7E58607DE}" destId="{89818446-2705-41BE-AB90-AF3525B776FD}" srcOrd="6" destOrd="0" presId="urn:microsoft.com/office/officeart/2005/8/layout/list1"/>
    <dgm:cxn modelId="{8360FB32-F69B-4732-8299-3B86E0B26790}" type="presParOf" srcId="{66B81CAD-96ED-417B-8DEB-90C7E58607DE}" destId="{E25C54A0-A6F2-4830-93ED-92A7F175D6A5}" srcOrd="7" destOrd="0" presId="urn:microsoft.com/office/officeart/2005/8/layout/list1"/>
    <dgm:cxn modelId="{75258FEA-9E95-4D8B-A044-3C9B634BAE5C}" type="presParOf" srcId="{66B81CAD-96ED-417B-8DEB-90C7E58607DE}" destId="{5443BF97-26FA-40FC-BCA1-76AD7F8D1CAB}" srcOrd="8" destOrd="0" presId="urn:microsoft.com/office/officeart/2005/8/layout/list1"/>
    <dgm:cxn modelId="{BE17FD9D-2288-4329-AF11-CC107764D6DE}" type="presParOf" srcId="{5443BF97-26FA-40FC-BCA1-76AD7F8D1CAB}" destId="{EFC9891B-F3B2-44F1-8DC0-45877D908482}" srcOrd="0" destOrd="0" presId="urn:microsoft.com/office/officeart/2005/8/layout/list1"/>
    <dgm:cxn modelId="{CB5DEF72-A427-4CE7-8ADF-4D5CC8CB2373}" type="presParOf" srcId="{5443BF97-26FA-40FC-BCA1-76AD7F8D1CAB}" destId="{D54E356D-3F59-4C2F-AB90-3165A3BC9594}" srcOrd="1" destOrd="0" presId="urn:microsoft.com/office/officeart/2005/8/layout/list1"/>
    <dgm:cxn modelId="{40B874AB-0EA0-4D2B-9E87-EDA4C5C3B53D}" type="presParOf" srcId="{66B81CAD-96ED-417B-8DEB-90C7E58607DE}" destId="{53989826-8917-4A57-97BF-4165F988ACED}" srcOrd="9" destOrd="0" presId="urn:microsoft.com/office/officeart/2005/8/layout/list1"/>
    <dgm:cxn modelId="{293C513C-475F-4BFA-97D0-3187B47FE92A}" type="presParOf" srcId="{66B81CAD-96ED-417B-8DEB-90C7E58607DE}" destId="{BCC4B1DF-5DE1-4A8B-812B-C0BF9FE181B3}" srcOrd="10" destOrd="0" presId="urn:microsoft.com/office/officeart/2005/8/layout/list1"/>
    <dgm:cxn modelId="{0F599CD3-C0BF-4475-96C4-9ADD51620859}" type="presParOf" srcId="{66B81CAD-96ED-417B-8DEB-90C7E58607DE}" destId="{FE02C8B1-35B9-4C1F-9B64-6F046E230A10}" srcOrd="11" destOrd="0" presId="urn:microsoft.com/office/officeart/2005/8/layout/list1"/>
    <dgm:cxn modelId="{EC7C4E66-F9DA-44BF-86ED-F5FD0375A779}" type="presParOf" srcId="{66B81CAD-96ED-417B-8DEB-90C7E58607DE}" destId="{53CCB761-439B-4282-BF40-6D4458DB756A}" srcOrd="12" destOrd="0" presId="urn:microsoft.com/office/officeart/2005/8/layout/list1"/>
    <dgm:cxn modelId="{6BB2E6C2-7084-4967-80DA-18AE0623803E}" type="presParOf" srcId="{53CCB761-439B-4282-BF40-6D4458DB756A}" destId="{1745579B-01B5-4EB4-B369-66A33C9435E3}" srcOrd="0" destOrd="0" presId="urn:microsoft.com/office/officeart/2005/8/layout/list1"/>
    <dgm:cxn modelId="{95913B4A-030F-4A3F-BC22-99E72A02B721}" type="presParOf" srcId="{53CCB761-439B-4282-BF40-6D4458DB756A}" destId="{D127BB6A-E154-4764-9D51-866DBBBB0632}" srcOrd="1" destOrd="0" presId="urn:microsoft.com/office/officeart/2005/8/layout/list1"/>
    <dgm:cxn modelId="{D115CC92-65C4-4EB1-A615-C63F680C6EFD}" type="presParOf" srcId="{66B81CAD-96ED-417B-8DEB-90C7E58607DE}" destId="{6E8E3714-6AD1-46D8-9086-323348479D47}" srcOrd="13" destOrd="0" presId="urn:microsoft.com/office/officeart/2005/8/layout/list1"/>
    <dgm:cxn modelId="{4D82BC26-85B7-4DCE-900C-797A8B292B1E}" type="presParOf" srcId="{66B81CAD-96ED-417B-8DEB-90C7E58607DE}" destId="{2D20B835-F19F-4CF3-8B6B-A49E0459449A}" srcOrd="14" destOrd="0" presId="urn:microsoft.com/office/officeart/2005/8/layout/list1"/>
    <dgm:cxn modelId="{16C3DE1F-83B3-4C0E-B68E-5338ECD0711F}" type="presParOf" srcId="{66B81CAD-96ED-417B-8DEB-90C7E58607DE}" destId="{7B5ED698-341E-4DA2-AA3E-88949FDD6349}" srcOrd="15" destOrd="0" presId="urn:microsoft.com/office/officeart/2005/8/layout/list1"/>
    <dgm:cxn modelId="{8875EDDE-9613-489E-ACF3-E71D8FB61BD6}" type="presParOf" srcId="{66B81CAD-96ED-417B-8DEB-90C7E58607DE}" destId="{E80F8B2C-2AFF-4D12-8CDA-50A874E14E98}" srcOrd="16" destOrd="0" presId="urn:microsoft.com/office/officeart/2005/8/layout/list1"/>
    <dgm:cxn modelId="{F841392F-2EAC-44DD-9E00-497C388CA38C}" type="presParOf" srcId="{E80F8B2C-2AFF-4D12-8CDA-50A874E14E98}" destId="{6346AF84-86B6-4DEF-910F-A236D139F917}" srcOrd="0" destOrd="0" presId="urn:microsoft.com/office/officeart/2005/8/layout/list1"/>
    <dgm:cxn modelId="{8411EE63-B571-4674-98E8-6DB181885E85}" type="presParOf" srcId="{E80F8B2C-2AFF-4D12-8CDA-50A874E14E98}" destId="{D593F515-56CC-41A3-9E79-8FD0C2D61360}" srcOrd="1" destOrd="0" presId="urn:microsoft.com/office/officeart/2005/8/layout/list1"/>
    <dgm:cxn modelId="{D113300B-07B2-4C6D-A9B7-1972B58A8081}" type="presParOf" srcId="{66B81CAD-96ED-417B-8DEB-90C7E58607DE}" destId="{1435C073-EE4F-4FF4-A80F-3C34297D2DDF}" srcOrd="17" destOrd="0" presId="urn:microsoft.com/office/officeart/2005/8/layout/list1"/>
    <dgm:cxn modelId="{918ADC00-0F51-499A-A1F3-7FB92EF595C8}" type="presParOf" srcId="{66B81CAD-96ED-417B-8DEB-90C7E58607DE}" destId="{E41379C1-A3CA-4E15-B02A-724C2FDB94BF}" srcOrd="18" destOrd="0" presId="urn:microsoft.com/office/officeart/2005/8/layout/list1"/>
    <dgm:cxn modelId="{022B2557-0694-44CB-A24B-A47140FAA4AC}" type="presParOf" srcId="{66B81CAD-96ED-417B-8DEB-90C7E58607DE}" destId="{E4ADC140-9051-4348-A01D-27FD73EAB19A}" srcOrd="19" destOrd="0" presId="urn:microsoft.com/office/officeart/2005/8/layout/list1"/>
    <dgm:cxn modelId="{EFC9799F-1A5E-43CC-B6C6-AE35C6C1DF20}" type="presParOf" srcId="{66B81CAD-96ED-417B-8DEB-90C7E58607DE}" destId="{C4D167D6-747F-45DE-865E-A634F95CD311}" srcOrd="20" destOrd="0" presId="urn:microsoft.com/office/officeart/2005/8/layout/list1"/>
    <dgm:cxn modelId="{EC98E46E-CA55-4F39-BD67-41BEC9375BBC}" type="presParOf" srcId="{C4D167D6-747F-45DE-865E-A634F95CD311}" destId="{E442A526-8D23-42D0-A5AE-79A63641D20C}" srcOrd="0" destOrd="0" presId="urn:microsoft.com/office/officeart/2005/8/layout/list1"/>
    <dgm:cxn modelId="{D6B23E52-C3C0-482E-8BBF-59C3AFA02498}" type="presParOf" srcId="{C4D167D6-747F-45DE-865E-A634F95CD311}" destId="{AEB36C25-D0F0-45E7-87A0-00666F7B3327}" srcOrd="1" destOrd="0" presId="urn:microsoft.com/office/officeart/2005/8/layout/list1"/>
    <dgm:cxn modelId="{8255AF18-D911-469A-A4F3-D124967C2496}" type="presParOf" srcId="{66B81CAD-96ED-417B-8DEB-90C7E58607DE}" destId="{C04EBC44-06F6-4170-9D5C-DB598AF8E27E}" srcOrd="21" destOrd="0" presId="urn:microsoft.com/office/officeart/2005/8/layout/list1"/>
    <dgm:cxn modelId="{DA729685-B352-4A38-B3D9-BA5C0BB03E16}" type="presParOf" srcId="{66B81CAD-96ED-417B-8DEB-90C7E58607DE}" destId="{8C138D04-E92C-4495-9BB2-B0668587AA19}" srcOrd="2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AE5DDD-6F16-41B2-95CA-9B6C9184C0FE}"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8D0CC4D6-62BF-4A83-A2C9-B3130AB559F1}">
      <dgm:prSet phldrT="[Text]" phldr="0"/>
      <dgm:spPr/>
      <dgm:t>
        <a:bodyPr/>
        <a:lstStyle/>
        <a:p>
          <a:pPr rtl="0"/>
          <a:r>
            <a:rPr lang="en-US">
              <a:solidFill>
                <a:schemeClr val="bg1"/>
              </a:solidFill>
              <a:latin typeface="Corbel" panose="020B0503020204020204"/>
            </a:rPr>
            <a:t> Compliment the Person </a:t>
          </a:r>
        </a:p>
      </dgm:t>
    </dgm:pt>
    <dgm:pt modelId="{68C4D30B-F106-4A83-BCB0-1EE83715A53B}" type="parTrans" cxnId="{016D236C-B7E4-4365-BBC5-399C173C26F0}">
      <dgm:prSet/>
      <dgm:spPr/>
      <dgm:t>
        <a:bodyPr/>
        <a:lstStyle/>
        <a:p>
          <a:endParaRPr lang="en-US"/>
        </a:p>
      </dgm:t>
    </dgm:pt>
    <dgm:pt modelId="{A7ABAF6E-76B4-4602-A69D-0E921BDD0C26}" type="sibTrans" cxnId="{016D236C-B7E4-4365-BBC5-399C173C26F0}">
      <dgm:prSet/>
      <dgm:spPr/>
      <dgm:t>
        <a:bodyPr/>
        <a:lstStyle/>
        <a:p>
          <a:endParaRPr lang="en-US"/>
        </a:p>
      </dgm:t>
    </dgm:pt>
    <dgm:pt modelId="{38BC7D53-C739-4C13-950C-3FABFAB68421}">
      <dgm:prSet phldr="0"/>
      <dgm:spPr/>
      <dgm:t>
        <a:bodyPr/>
        <a:lstStyle/>
        <a:p>
          <a:pPr rtl="0"/>
          <a:r>
            <a:rPr lang="en-US">
              <a:solidFill>
                <a:schemeClr val="bg1"/>
              </a:solidFill>
              <a:latin typeface="Corbel" panose="020B0503020204020204"/>
            </a:rPr>
            <a:t>Make a Request or Ask a Favor </a:t>
          </a:r>
        </a:p>
      </dgm:t>
    </dgm:pt>
    <dgm:pt modelId="{CF890E02-3E63-4E8F-8F76-F8764E178C82}" type="parTrans" cxnId="{BAAB3899-370F-4DFC-8310-FC2FD3B6ED7A}">
      <dgm:prSet/>
      <dgm:spPr/>
    </dgm:pt>
    <dgm:pt modelId="{4C4AAC31-A076-48AD-980E-749511BE9FC8}" type="sibTrans" cxnId="{BAAB3899-370F-4DFC-8310-FC2FD3B6ED7A}">
      <dgm:prSet/>
      <dgm:spPr/>
    </dgm:pt>
    <dgm:pt modelId="{AA4B6288-5861-4FC0-979F-D26EB20B930E}">
      <dgm:prSet phldr="0"/>
      <dgm:spPr/>
      <dgm:t>
        <a:bodyPr/>
        <a:lstStyle/>
        <a:p>
          <a:pPr rtl="0"/>
          <a:r>
            <a:rPr lang="en-US">
              <a:solidFill>
                <a:schemeClr val="bg1"/>
              </a:solidFill>
              <a:latin typeface="Corbel" panose="020B0503020204020204"/>
            </a:rPr>
            <a:t>Ask a Question</a:t>
          </a:r>
        </a:p>
      </dgm:t>
    </dgm:pt>
    <dgm:pt modelId="{4FB7D121-4F6C-4E11-9565-5EB513954076}" type="parTrans" cxnId="{6CE0F609-C096-499D-A3E1-6923DEA92B52}">
      <dgm:prSet/>
      <dgm:spPr/>
    </dgm:pt>
    <dgm:pt modelId="{7126F583-A54F-4219-B542-5415334F6EC7}" type="sibTrans" cxnId="{6CE0F609-C096-499D-A3E1-6923DEA92B52}">
      <dgm:prSet/>
      <dgm:spPr/>
    </dgm:pt>
    <dgm:pt modelId="{E187C817-DBFD-46D2-806E-3D85F8710B62}">
      <dgm:prSet phldr="0"/>
      <dgm:spPr/>
      <dgm:t>
        <a:bodyPr/>
        <a:lstStyle/>
        <a:p>
          <a:pPr rtl="0"/>
          <a:r>
            <a:rPr lang="en-US">
              <a:solidFill>
                <a:schemeClr val="bg1"/>
              </a:solidFill>
              <a:latin typeface="Corbel" panose="020B0503020204020204"/>
            </a:rPr>
            <a:t>Talk about something you're excited about </a:t>
          </a:r>
        </a:p>
      </dgm:t>
    </dgm:pt>
    <dgm:pt modelId="{67C606ED-4ECA-493E-AB2A-CD68EDFD28B0}" type="parTrans" cxnId="{F836F9A8-8A57-46B6-8029-5AA97D9055EF}">
      <dgm:prSet/>
      <dgm:spPr/>
    </dgm:pt>
    <dgm:pt modelId="{744D13B4-48C7-4730-A991-141B927D94ED}" type="sibTrans" cxnId="{F836F9A8-8A57-46B6-8029-5AA97D9055EF}">
      <dgm:prSet/>
      <dgm:spPr/>
    </dgm:pt>
    <dgm:pt modelId="{3F04F2CC-B1B1-4B46-8DAC-A1255B063669}">
      <dgm:prSet phldr="0"/>
      <dgm:spPr/>
      <dgm:t>
        <a:bodyPr/>
        <a:lstStyle/>
        <a:p>
          <a:pPr rtl="0"/>
          <a:r>
            <a:rPr lang="en-US">
              <a:solidFill>
                <a:schemeClr val="bg1"/>
              </a:solidFill>
              <a:latin typeface="Corbel" panose="020B0503020204020204"/>
            </a:rPr>
            <a:t>Find Common Ground</a:t>
          </a:r>
        </a:p>
      </dgm:t>
    </dgm:pt>
    <dgm:pt modelId="{927CA8BC-B4DF-4D1B-A2F6-D40FB84E9B5B}" type="parTrans" cxnId="{0BEC5541-4728-4314-A3EE-F64277D2470C}">
      <dgm:prSet/>
      <dgm:spPr/>
    </dgm:pt>
    <dgm:pt modelId="{44B03DB4-EB5E-4F98-A649-D4C893511724}" type="sibTrans" cxnId="{0BEC5541-4728-4314-A3EE-F64277D2470C}">
      <dgm:prSet/>
      <dgm:spPr/>
    </dgm:pt>
    <dgm:pt modelId="{CAAA3649-6D6E-498F-AD22-23E868E80889}">
      <dgm:prSet phldr="0"/>
      <dgm:spPr/>
      <dgm:t>
        <a:bodyPr/>
        <a:lstStyle/>
        <a:p>
          <a:r>
            <a:rPr lang="en-US">
              <a:solidFill>
                <a:schemeClr val="bg1"/>
              </a:solidFill>
              <a:latin typeface="Corbel" panose="020B0503020204020204"/>
            </a:rPr>
            <a:t>Use Common Openers</a:t>
          </a:r>
          <a:endParaRPr lang="en-US">
            <a:solidFill>
              <a:schemeClr val="bg1"/>
            </a:solidFill>
          </a:endParaRPr>
        </a:p>
      </dgm:t>
    </dgm:pt>
    <dgm:pt modelId="{387272BB-4EA7-4DB8-B3F8-51D7467038A3}" type="parTrans" cxnId="{FE104978-5235-4C79-88E6-BB465751D88A}">
      <dgm:prSet/>
      <dgm:spPr/>
    </dgm:pt>
    <dgm:pt modelId="{D07ECD24-A673-4B40-A3BE-2E75CAB4F5AA}" type="sibTrans" cxnId="{FE104978-5235-4C79-88E6-BB465751D88A}">
      <dgm:prSet/>
      <dgm:spPr/>
    </dgm:pt>
    <dgm:pt modelId="{66B81CAD-96ED-417B-8DEB-90C7E58607DE}" type="pres">
      <dgm:prSet presAssocID="{7AAE5DDD-6F16-41B2-95CA-9B6C9184C0FE}" presName="linear" presStyleCnt="0">
        <dgm:presLayoutVars>
          <dgm:dir/>
          <dgm:animLvl val="lvl"/>
          <dgm:resizeHandles val="exact"/>
        </dgm:presLayoutVars>
      </dgm:prSet>
      <dgm:spPr/>
    </dgm:pt>
    <dgm:pt modelId="{121E6E75-D3D0-4E1F-940D-1A54587D4599}" type="pres">
      <dgm:prSet presAssocID="{8D0CC4D6-62BF-4A83-A2C9-B3130AB559F1}" presName="parentLin" presStyleCnt="0"/>
      <dgm:spPr/>
    </dgm:pt>
    <dgm:pt modelId="{EAB167DB-78B2-4EBF-8C2C-9884419412AC}" type="pres">
      <dgm:prSet presAssocID="{8D0CC4D6-62BF-4A83-A2C9-B3130AB559F1}" presName="parentLeftMargin" presStyleLbl="node1" presStyleIdx="0" presStyleCnt="6"/>
      <dgm:spPr/>
    </dgm:pt>
    <dgm:pt modelId="{7C875D92-9028-4E74-A8D3-5C32B256D3AD}" type="pres">
      <dgm:prSet presAssocID="{8D0CC4D6-62BF-4A83-A2C9-B3130AB559F1}" presName="parentText" presStyleLbl="node1" presStyleIdx="0" presStyleCnt="6">
        <dgm:presLayoutVars>
          <dgm:chMax val="0"/>
          <dgm:bulletEnabled val="1"/>
        </dgm:presLayoutVars>
      </dgm:prSet>
      <dgm:spPr/>
    </dgm:pt>
    <dgm:pt modelId="{0F4A899C-B5E4-4CF4-BAD0-71FD73C49407}" type="pres">
      <dgm:prSet presAssocID="{8D0CC4D6-62BF-4A83-A2C9-B3130AB559F1}" presName="negativeSpace" presStyleCnt="0"/>
      <dgm:spPr/>
    </dgm:pt>
    <dgm:pt modelId="{4F0F0762-4100-4647-805F-39FFC36BF5E9}" type="pres">
      <dgm:prSet presAssocID="{8D0CC4D6-62BF-4A83-A2C9-B3130AB559F1}" presName="childText" presStyleLbl="conFgAcc1" presStyleIdx="0" presStyleCnt="6">
        <dgm:presLayoutVars>
          <dgm:bulletEnabled val="1"/>
        </dgm:presLayoutVars>
      </dgm:prSet>
      <dgm:spPr/>
    </dgm:pt>
    <dgm:pt modelId="{9C0AD19C-2C1F-43D6-A15E-8DAF0DCB880F}" type="pres">
      <dgm:prSet presAssocID="{A7ABAF6E-76B4-4602-A69D-0E921BDD0C26}" presName="spaceBetweenRectangles" presStyleCnt="0"/>
      <dgm:spPr/>
    </dgm:pt>
    <dgm:pt modelId="{D5F843C3-3D92-4012-A47A-2C39B8EB1158}" type="pres">
      <dgm:prSet presAssocID="{3F04F2CC-B1B1-4B46-8DAC-A1255B063669}" presName="parentLin" presStyleCnt="0"/>
      <dgm:spPr/>
    </dgm:pt>
    <dgm:pt modelId="{0A555190-FCE8-4278-A283-CE1D355D71E2}" type="pres">
      <dgm:prSet presAssocID="{3F04F2CC-B1B1-4B46-8DAC-A1255B063669}" presName="parentLeftMargin" presStyleLbl="node1" presStyleIdx="0" presStyleCnt="6"/>
      <dgm:spPr/>
    </dgm:pt>
    <dgm:pt modelId="{BF21934C-1C8B-45B3-B2E7-20BCF7AC29C3}" type="pres">
      <dgm:prSet presAssocID="{3F04F2CC-B1B1-4B46-8DAC-A1255B063669}" presName="parentText" presStyleLbl="node1" presStyleIdx="1" presStyleCnt="6">
        <dgm:presLayoutVars>
          <dgm:chMax val="0"/>
          <dgm:bulletEnabled val="1"/>
        </dgm:presLayoutVars>
      </dgm:prSet>
      <dgm:spPr/>
    </dgm:pt>
    <dgm:pt modelId="{EB6A94FA-35B6-43EA-85D6-46FE1EF14007}" type="pres">
      <dgm:prSet presAssocID="{3F04F2CC-B1B1-4B46-8DAC-A1255B063669}" presName="negativeSpace" presStyleCnt="0"/>
      <dgm:spPr/>
    </dgm:pt>
    <dgm:pt modelId="{A55CE574-CFFF-46C5-815B-2D44D0649E4D}" type="pres">
      <dgm:prSet presAssocID="{3F04F2CC-B1B1-4B46-8DAC-A1255B063669}" presName="childText" presStyleLbl="conFgAcc1" presStyleIdx="1" presStyleCnt="6">
        <dgm:presLayoutVars>
          <dgm:bulletEnabled val="1"/>
        </dgm:presLayoutVars>
      </dgm:prSet>
      <dgm:spPr/>
    </dgm:pt>
    <dgm:pt modelId="{788A5B37-26B8-4634-9B12-24CE6F1CA3BC}" type="pres">
      <dgm:prSet presAssocID="{44B03DB4-EB5E-4F98-A649-D4C893511724}" presName="spaceBetweenRectangles" presStyleCnt="0"/>
      <dgm:spPr/>
    </dgm:pt>
    <dgm:pt modelId="{1B80F9F3-4DA7-4502-B876-275E64BB7C2C}" type="pres">
      <dgm:prSet presAssocID="{CAAA3649-6D6E-498F-AD22-23E868E80889}" presName="parentLin" presStyleCnt="0"/>
      <dgm:spPr/>
    </dgm:pt>
    <dgm:pt modelId="{98A80EB1-A112-48B7-AC06-68A2857B827E}" type="pres">
      <dgm:prSet presAssocID="{CAAA3649-6D6E-498F-AD22-23E868E80889}" presName="parentLeftMargin" presStyleLbl="node1" presStyleIdx="1" presStyleCnt="6"/>
      <dgm:spPr/>
    </dgm:pt>
    <dgm:pt modelId="{DFD5D19D-5740-43F6-886C-E231493C5025}" type="pres">
      <dgm:prSet presAssocID="{CAAA3649-6D6E-498F-AD22-23E868E80889}" presName="parentText" presStyleLbl="node1" presStyleIdx="2" presStyleCnt="6">
        <dgm:presLayoutVars>
          <dgm:chMax val="0"/>
          <dgm:bulletEnabled val="1"/>
        </dgm:presLayoutVars>
      </dgm:prSet>
      <dgm:spPr/>
    </dgm:pt>
    <dgm:pt modelId="{AD127AA6-EE52-452A-81A4-24BD4ACD423B}" type="pres">
      <dgm:prSet presAssocID="{CAAA3649-6D6E-498F-AD22-23E868E80889}" presName="negativeSpace" presStyleCnt="0"/>
      <dgm:spPr/>
    </dgm:pt>
    <dgm:pt modelId="{D36100E5-77A8-4FA6-889C-D2BD974364C9}" type="pres">
      <dgm:prSet presAssocID="{CAAA3649-6D6E-498F-AD22-23E868E80889}" presName="childText" presStyleLbl="conFgAcc1" presStyleIdx="2" presStyleCnt="6">
        <dgm:presLayoutVars>
          <dgm:bulletEnabled val="1"/>
        </dgm:presLayoutVars>
      </dgm:prSet>
      <dgm:spPr/>
    </dgm:pt>
    <dgm:pt modelId="{3B729930-5C5E-4B19-A00A-A437672E65E7}" type="pres">
      <dgm:prSet presAssocID="{D07ECD24-A673-4B40-A3BE-2E75CAB4F5AA}" presName="spaceBetweenRectangles" presStyleCnt="0"/>
      <dgm:spPr/>
    </dgm:pt>
    <dgm:pt modelId="{53CCB761-439B-4282-BF40-6D4458DB756A}" type="pres">
      <dgm:prSet presAssocID="{38BC7D53-C739-4C13-950C-3FABFAB68421}" presName="parentLin" presStyleCnt="0"/>
      <dgm:spPr/>
    </dgm:pt>
    <dgm:pt modelId="{1745579B-01B5-4EB4-B369-66A33C9435E3}" type="pres">
      <dgm:prSet presAssocID="{38BC7D53-C739-4C13-950C-3FABFAB68421}" presName="parentLeftMargin" presStyleLbl="node1" presStyleIdx="2" presStyleCnt="6"/>
      <dgm:spPr/>
    </dgm:pt>
    <dgm:pt modelId="{D127BB6A-E154-4764-9D51-866DBBBB0632}" type="pres">
      <dgm:prSet presAssocID="{38BC7D53-C739-4C13-950C-3FABFAB68421}" presName="parentText" presStyleLbl="node1" presStyleIdx="3" presStyleCnt="6">
        <dgm:presLayoutVars>
          <dgm:chMax val="0"/>
          <dgm:bulletEnabled val="1"/>
        </dgm:presLayoutVars>
      </dgm:prSet>
      <dgm:spPr/>
    </dgm:pt>
    <dgm:pt modelId="{6E8E3714-6AD1-46D8-9086-323348479D47}" type="pres">
      <dgm:prSet presAssocID="{38BC7D53-C739-4C13-950C-3FABFAB68421}" presName="negativeSpace" presStyleCnt="0"/>
      <dgm:spPr/>
    </dgm:pt>
    <dgm:pt modelId="{2D20B835-F19F-4CF3-8B6B-A49E0459449A}" type="pres">
      <dgm:prSet presAssocID="{38BC7D53-C739-4C13-950C-3FABFAB68421}" presName="childText" presStyleLbl="conFgAcc1" presStyleIdx="3" presStyleCnt="6">
        <dgm:presLayoutVars>
          <dgm:bulletEnabled val="1"/>
        </dgm:presLayoutVars>
      </dgm:prSet>
      <dgm:spPr/>
    </dgm:pt>
    <dgm:pt modelId="{7B5ED698-341E-4DA2-AA3E-88949FDD6349}" type="pres">
      <dgm:prSet presAssocID="{4C4AAC31-A076-48AD-980E-749511BE9FC8}" presName="spaceBetweenRectangles" presStyleCnt="0"/>
      <dgm:spPr/>
    </dgm:pt>
    <dgm:pt modelId="{E80F8B2C-2AFF-4D12-8CDA-50A874E14E98}" type="pres">
      <dgm:prSet presAssocID="{AA4B6288-5861-4FC0-979F-D26EB20B930E}" presName="parentLin" presStyleCnt="0"/>
      <dgm:spPr/>
    </dgm:pt>
    <dgm:pt modelId="{6346AF84-86B6-4DEF-910F-A236D139F917}" type="pres">
      <dgm:prSet presAssocID="{AA4B6288-5861-4FC0-979F-D26EB20B930E}" presName="parentLeftMargin" presStyleLbl="node1" presStyleIdx="3" presStyleCnt="6"/>
      <dgm:spPr/>
    </dgm:pt>
    <dgm:pt modelId="{D593F515-56CC-41A3-9E79-8FD0C2D61360}" type="pres">
      <dgm:prSet presAssocID="{AA4B6288-5861-4FC0-979F-D26EB20B930E}" presName="parentText" presStyleLbl="node1" presStyleIdx="4" presStyleCnt="6">
        <dgm:presLayoutVars>
          <dgm:chMax val="0"/>
          <dgm:bulletEnabled val="1"/>
        </dgm:presLayoutVars>
      </dgm:prSet>
      <dgm:spPr/>
    </dgm:pt>
    <dgm:pt modelId="{1435C073-EE4F-4FF4-A80F-3C34297D2DDF}" type="pres">
      <dgm:prSet presAssocID="{AA4B6288-5861-4FC0-979F-D26EB20B930E}" presName="negativeSpace" presStyleCnt="0"/>
      <dgm:spPr/>
    </dgm:pt>
    <dgm:pt modelId="{E41379C1-A3CA-4E15-B02A-724C2FDB94BF}" type="pres">
      <dgm:prSet presAssocID="{AA4B6288-5861-4FC0-979F-D26EB20B930E}" presName="childText" presStyleLbl="conFgAcc1" presStyleIdx="4" presStyleCnt="6">
        <dgm:presLayoutVars>
          <dgm:bulletEnabled val="1"/>
        </dgm:presLayoutVars>
      </dgm:prSet>
      <dgm:spPr/>
    </dgm:pt>
    <dgm:pt modelId="{E4ADC140-9051-4348-A01D-27FD73EAB19A}" type="pres">
      <dgm:prSet presAssocID="{7126F583-A54F-4219-B542-5415334F6EC7}" presName="spaceBetweenRectangles" presStyleCnt="0"/>
      <dgm:spPr/>
    </dgm:pt>
    <dgm:pt modelId="{C4D167D6-747F-45DE-865E-A634F95CD311}" type="pres">
      <dgm:prSet presAssocID="{E187C817-DBFD-46D2-806E-3D85F8710B62}" presName="parentLin" presStyleCnt="0"/>
      <dgm:spPr/>
    </dgm:pt>
    <dgm:pt modelId="{E442A526-8D23-42D0-A5AE-79A63641D20C}" type="pres">
      <dgm:prSet presAssocID="{E187C817-DBFD-46D2-806E-3D85F8710B62}" presName="parentLeftMargin" presStyleLbl="node1" presStyleIdx="4" presStyleCnt="6"/>
      <dgm:spPr/>
    </dgm:pt>
    <dgm:pt modelId="{AEB36C25-D0F0-45E7-87A0-00666F7B3327}" type="pres">
      <dgm:prSet presAssocID="{E187C817-DBFD-46D2-806E-3D85F8710B62}" presName="parentText" presStyleLbl="node1" presStyleIdx="5" presStyleCnt="6">
        <dgm:presLayoutVars>
          <dgm:chMax val="0"/>
          <dgm:bulletEnabled val="1"/>
        </dgm:presLayoutVars>
      </dgm:prSet>
      <dgm:spPr/>
    </dgm:pt>
    <dgm:pt modelId="{C04EBC44-06F6-4170-9D5C-DB598AF8E27E}" type="pres">
      <dgm:prSet presAssocID="{E187C817-DBFD-46D2-806E-3D85F8710B62}" presName="negativeSpace" presStyleCnt="0"/>
      <dgm:spPr/>
    </dgm:pt>
    <dgm:pt modelId="{8C138D04-E92C-4495-9BB2-B0668587AA19}" type="pres">
      <dgm:prSet presAssocID="{E187C817-DBFD-46D2-806E-3D85F8710B62}" presName="childText" presStyleLbl="conFgAcc1" presStyleIdx="5" presStyleCnt="6">
        <dgm:presLayoutVars>
          <dgm:bulletEnabled val="1"/>
        </dgm:presLayoutVars>
      </dgm:prSet>
      <dgm:spPr/>
    </dgm:pt>
  </dgm:ptLst>
  <dgm:cxnLst>
    <dgm:cxn modelId="{D189A400-F232-4283-B1E3-BC9ACCE8C840}" type="presOf" srcId="{38BC7D53-C739-4C13-950C-3FABFAB68421}" destId="{D127BB6A-E154-4764-9D51-866DBBBB0632}" srcOrd="1" destOrd="0" presId="urn:microsoft.com/office/officeart/2005/8/layout/list1"/>
    <dgm:cxn modelId="{6CE0F609-C096-499D-A3E1-6923DEA92B52}" srcId="{7AAE5DDD-6F16-41B2-95CA-9B6C9184C0FE}" destId="{AA4B6288-5861-4FC0-979F-D26EB20B930E}" srcOrd="4" destOrd="0" parTransId="{4FB7D121-4F6C-4E11-9565-5EB513954076}" sibTransId="{7126F583-A54F-4219-B542-5415334F6EC7}"/>
    <dgm:cxn modelId="{9C0CE013-81C4-481E-81CE-00CD1F054244}" type="presOf" srcId="{CAAA3649-6D6E-498F-AD22-23E868E80889}" destId="{98A80EB1-A112-48B7-AC06-68A2857B827E}" srcOrd="0" destOrd="0" presId="urn:microsoft.com/office/officeart/2005/8/layout/list1"/>
    <dgm:cxn modelId="{B9C4711D-217A-4B9F-A519-C6A30DA9C1C5}" type="presOf" srcId="{AA4B6288-5861-4FC0-979F-D26EB20B930E}" destId="{6346AF84-86B6-4DEF-910F-A236D139F917}" srcOrd="0" destOrd="0" presId="urn:microsoft.com/office/officeart/2005/8/layout/list1"/>
    <dgm:cxn modelId="{CB93BE33-9E9F-4DBC-918C-5D3490FDBC40}" type="presOf" srcId="{8D0CC4D6-62BF-4A83-A2C9-B3130AB559F1}" destId="{EAB167DB-78B2-4EBF-8C2C-9884419412AC}" srcOrd="0" destOrd="0" presId="urn:microsoft.com/office/officeart/2005/8/layout/list1"/>
    <dgm:cxn modelId="{0BEC5541-4728-4314-A3EE-F64277D2470C}" srcId="{7AAE5DDD-6F16-41B2-95CA-9B6C9184C0FE}" destId="{3F04F2CC-B1B1-4B46-8DAC-A1255B063669}" srcOrd="1" destOrd="0" parTransId="{927CA8BC-B4DF-4D1B-A2F6-D40FB84E9B5B}" sibTransId="{44B03DB4-EB5E-4F98-A649-D4C893511724}"/>
    <dgm:cxn modelId="{95FE4B46-66FA-4321-8E1C-48A2B0114F77}" type="presOf" srcId="{8D0CC4D6-62BF-4A83-A2C9-B3130AB559F1}" destId="{7C875D92-9028-4E74-A8D3-5C32B256D3AD}" srcOrd="1" destOrd="0" presId="urn:microsoft.com/office/officeart/2005/8/layout/list1"/>
    <dgm:cxn modelId="{5858894B-4876-49D5-B5C7-29028796E09F}" type="presOf" srcId="{E187C817-DBFD-46D2-806E-3D85F8710B62}" destId="{AEB36C25-D0F0-45E7-87A0-00666F7B3327}" srcOrd="1" destOrd="0" presId="urn:microsoft.com/office/officeart/2005/8/layout/list1"/>
    <dgm:cxn modelId="{016D236C-B7E4-4365-BBC5-399C173C26F0}" srcId="{7AAE5DDD-6F16-41B2-95CA-9B6C9184C0FE}" destId="{8D0CC4D6-62BF-4A83-A2C9-B3130AB559F1}" srcOrd="0" destOrd="0" parTransId="{68C4D30B-F106-4A83-BCB0-1EE83715A53B}" sibTransId="{A7ABAF6E-76B4-4602-A69D-0E921BDD0C26}"/>
    <dgm:cxn modelId="{A9994371-E115-452B-BE3E-547AF38C21F8}" type="presOf" srcId="{3F04F2CC-B1B1-4B46-8DAC-A1255B063669}" destId="{0A555190-FCE8-4278-A283-CE1D355D71E2}" srcOrd="0" destOrd="0" presId="urn:microsoft.com/office/officeart/2005/8/layout/list1"/>
    <dgm:cxn modelId="{FE104978-5235-4C79-88E6-BB465751D88A}" srcId="{7AAE5DDD-6F16-41B2-95CA-9B6C9184C0FE}" destId="{CAAA3649-6D6E-498F-AD22-23E868E80889}" srcOrd="2" destOrd="0" parTransId="{387272BB-4EA7-4DB8-B3F8-51D7467038A3}" sibTransId="{D07ECD24-A673-4B40-A3BE-2E75CAB4F5AA}"/>
    <dgm:cxn modelId="{45BCB778-9BD8-4D59-92EC-10C96B577FB3}" type="presOf" srcId="{E187C817-DBFD-46D2-806E-3D85F8710B62}" destId="{E442A526-8D23-42D0-A5AE-79A63641D20C}" srcOrd="0" destOrd="0" presId="urn:microsoft.com/office/officeart/2005/8/layout/list1"/>
    <dgm:cxn modelId="{CA9D0E8C-2C13-4350-8C23-66F88AB8ADEF}" type="presOf" srcId="{3F04F2CC-B1B1-4B46-8DAC-A1255B063669}" destId="{BF21934C-1C8B-45B3-B2E7-20BCF7AC29C3}" srcOrd="1" destOrd="0" presId="urn:microsoft.com/office/officeart/2005/8/layout/list1"/>
    <dgm:cxn modelId="{BAAB3899-370F-4DFC-8310-FC2FD3B6ED7A}" srcId="{7AAE5DDD-6F16-41B2-95CA-9B6C9184C0FE}" destId="{38BC7D53-C739-4C13-950C-3FABFAB68421}" srcOrd="3" destOrd="0" parTransId="{CF890E02-3E63-4E8F-8F76-F8764E178C82}" sibTransId="{4C4AAC31-A076-48AD-980E-749511BE9FC8}"/>
    <dgm:cxn modelId="{F836F9A8-8A57-46B6-8029-5AA97D9055EF}" srcId="{7AAE5DDD-6F16-41B2-95CA-9B6C9184C0FE}" destId="{E187C817-DBFD-46D2-806E-3D85F8710B62}" srcOrd="5" destOrd="0" parTransId="{67C606ED-4ECA-493E-AB2A-CD68EDFD28B0}" sibTransId="{744D13B4-48C7-4730-A991-141B927D94ED}"/>
    <dgm:cxn modelId="{DCE6B2B0-5A35-4BC1-92D1-43BAC99DF14B}" type="presOf" srcId="{AA4B6288-5861-4FC0-979F-D26EB20B930E}" destId="{D593F515-56CC-41A3-9E79-8FD0C2D61360}" srcOrd="1" destOrd="0" presId="urn:microsoft.com/office/officeart/2005/8/layout/list1"/>
    <dgm:cxn modelId="{879D1CB5-520D-4FC1-80EF-B0E922BA6025}" type="presOf" srcId="{7AAE5DDD-6F16-41B2-95CA-9B6C9184C0FE}" destId="{66B81CAD-96ED-417B-8DEB-90C7E58607DE}" srcOrd="0" destOrd="0" presId="urn:microsoft.com/office/officeart/2005/8/layout/list1"/>
    <dgm:cxn modelId="{2A15EBDF-7246-470C-8408-A9C0D11B2828}" type="presOf" srcId="{CAAA3649-6D6E-498F-AD22-23E868E80889}" destId="{DFD5D19D-5740-43F6-886C-E231493C5025}" srcOrd="1" destOrd="0" presId="urn:microsoft.com/office/officeart/2005/8/layout/list1"/>
    <dgm:cxn modelId="{E57F23FB-E2A8-4C4D-84DE-A1F27D44915C}" type="presOf" srcId="{38BC7D53-C739-4C13-950C-3FABFAB68421}" destId="{1745579B-01B5-4EB4-B369-66A33C9435E3}" srcOrd="0" destOrd="0" presId="urn:microsoft.com/office/officeart/2005/8/layout/list1"/>
    <dgm:cxn modelId="{728AD0BD-48CB-4271-96C2-E74D060ACC0A}" type="presParOf" srcId="{66B81CAD-96ED-417B-8DEB-90C7E58607DE}" destId="{121E6E75-D3D0-4E1F-940D-1A54587D4599}" srcOrd="0" destOrd="0" presId="urn:microsoft.com/office/officeart/2005/8/layout/list1"/>
    <dgm:cxn modelId="{84D1A957-AC60-4304-B5CB-5C2DF1334878}" type="presParOf" srcId="{121E6E75-D3D0-4E1F-940D-1A54587D4599}" destId="{EAB167DB-78B2-4EBF-8C2C-9884419412AC}" srcOrd="0" destOrd="0" presId="urn:microsoft.com/office/officeart/2005/8/layout/list1"/>
    <dgm:cxn modelId="{C19E3B7E-F18F-46D4-A740-63FE959015DE}" type="presParOf" srcId="{121E6E75-D3D0-4E1F-940D-1A54587D4599}" destId="{7C875D92-9028-4E74-A8D3-5C32B256D3AD}" srcOrd="1" destOrd="0" presId="urn:microsoft.com/office/officeart/2005/8/layout/list1"/>
    <dgm:cxn modelId="{3B263C89-48A4-4DE1-8D15-CA79BC97D64F}" type="presParOf" srcId="{66B81CAD-96ED-417B-8DEB-90C7E58607DE}" destId="{0F4A899C-B5E4-4CF4-BAD0-71FD73C49407}" srcOrd="1" destOrd="0" presId="urn:microsoft.com/office/officeart/2005/8/layout/list1"/>
    <dgm:cxn modelId="{887133DF-0983-4DE9-987D-1F256DC82095}" type="presParOf" srcId="{66B81CAD-96ED-417B-8DEB-90C7E58607DE}" destId="{4F0F0762-4100-4647-805F-39FFC36BF5E9}" srcOrd="2" destOrd="0" presId="urn:microsoft.com/office/officeart/2005/8/layout/list1"/>
    <dgm:cxn modelId="{7287241A-9C8E-470A-83FA-2DFFEA4913BF}" type="presParOf" srcId="{66B81CAD-96ED-417B-8DEB-90C7E58607DE}" destId="{9C0AD19C-2C1F-43D6-A15E-8DAF0DCB880F}" srcOrd="3" destOrd="0" presId="urn:microsoft.com/office/officeart/2005/8/layout/list1"/>
    <dgm:cxn modelId="{7620666F-4CF4-466A-B78E-035A1CB7CD6D}" type="presParOf" srcId="{66B81CAD-96ED-417B-8DEB-90C7E58607DE}" destId="{D5F843C3-3D92-4012-A47A-2C39B8EB1158}" srcOrd="4" destOrd="0" presId="urn:microsoft.com/office/officeart/2005/8/layout/list1"/>
    <dgm:cxn modelId="{3588B965-F31A-4F2B-AA3A-16703617DBA2}" type="presParOf" srcId="{D5F843C3-3D92-4012-A47A-2C39B8EB1158}" destId="{0A555190-FCE8-4278-A283-CE1D355D71E2}" srcOrd="0" destOrd="0" presId="urn:microsoft.com/office/officeart/2005/8/layout/list1"/>
    <dgm:cxn modelId="{3F32BBD3-27E1-4F0F-BC66-5DE200ECF812}" type="presParOf" srcId="{D5F843C3-3D92-4012-A47A-2C39B8EB1158}" destId="{BF21934C-1C8B-45B3-B2E7-20BCF7AC29C3}" srcOrd="1" destOrd="0" presId="urn:microsoft.com/office/officeart/2005/8/layout/list1"/>
    <dgm:cxn modelId="{ACFE724B-EDA2-4D68-A4AA-7E29010C2BC3}" type="presParOf" srcId="{66B81CAD-96ED-417B-8DEB-90C7E58607DE}" destId="{EB6A94FA-35B6-43EA-85D6-46FE1EF14007}" srcOrd="5" destOrd="0" presId="urn:microsoft.com/office/officeart/2005/8/layout/list1"/>
    <dgm:cxn modelId="{B359BC64-73E2-4F11-9398-3FDCD16D6D05}" type="presParOf" srcId="{66B81CAD-96ED-417B-8DEB-90C7E58607DE}" destId="{A55CE574-CFFF-46C5-815B-2D44D0649E4D}" srcOrd="6" destOrd="0" presId="urn:microsoft.com/office/officeart/2005/8/layout/list1"/>
    <dgm:cxn modelId="{CF46C812-6EB3-4E86-A37F-88B746E6EFA3}" type="presParOf" srcId="{66B81CAD-96ED-417B-8DEB-90C7E58607DE}" destId="{788A5B37-26B8-4634-9B12-24CE6F1CA3BC}" srcOrd="7" destOrd="0" presId="urn:microsoft.com/office/officeart/2005/8/layout/list1"/>
    <dgm:cxn modelId="{174DD769-116F-4578-9A73-F4697B74A9F3}" type="presParOf" srcId="{66B81CAD-96ED-417B-8DEB-90C7E58607DE}" destId="{1B80F9F3-4DA7-4502-B876-275E64BB7C2C}" srcOrd="8" destOrd="0" presId="urn:microsoft.com/office/officeart/2005/8/layout/list1"/>
    <dgm:cxn modelId="{4C11FEC2-0AC8-4B51-8C49-CC3998D7557B}" type="presParOf" srcId="{1B80F9F3-4DA7-4502-B876-275E64BB7C2C}" destId="{98A80EB1-A112-48B7-AC06-68A2857B827E}" srcOrd="0" destOrd="0" presId="urn:microsoft.com/office/officeart/2005/8/layout/list1"/>
    <dgm:cxn modelId="{9B8A8B65-13EC-4173-9B0B-59A20334E810}" type="presParOf" srcId="{1B80F9F3-4DA7-4502-B876-275E64BB7C2C}" destId="{DFD5D19D-5740-43F6-886C-E231493C5025}" srcOrd="1" destOrd="0" presId="urn:microsoft.com/office/officeart/2005/8/layout/list1"/>
    <dgm:cxn modelId="{93B672EF-D1F8-4E9C-9F88-85568BCF33F7}" type="presParOf" srcId="{66B81CAD-96ED-417B-8DEB-90C7E58607DE}" destId="{AD127AA6-EE52-452A-81A4-24BD4ACD423B}" srcOrd="9" destOrd="0" presId="urn:microsoft.com/office/officeart/2005/8/layout/list1"/>
    <dgm:cxn modelId="{83CE3EAC-7947-471B-8B32-37FA4C5CD958}" type="presParOf" srcId="{66B81CAD-96ED-417B-8DEB-90C7E58607DE}" destId="{D36100E5-77A8-4FA6-889C-D2BD974364C9}" srcOrd="10" destOrd="0" presId="urn:microsoft.com/office/officeart/2005/8/layout/list1"/>
    <dgm:cxn modelId="{3C0311D0-64CA-4E3E-B2AE-3C044D4D61EF}" type="presParOf" srcId="{66B81CAD-96ED-417B-8DEB-90C7E58607DE}" destId="{3B729930-5C5E-4B19-A00A-A437672E65E7}" srcOrd="11" destOrd="0" presId="urn:microsoft.com/office/officeart/2005/8/layout/list1"/>
    <dgm:cxn modelId="{B3CBF037-1DA9-4141-8E14-097503B0672A}" type="presParOf" srcId="{66B81CAD-96ED-417B-8DEB-90C7E58607DE}" destId="{53CCB761-439B-4282-BF40-6D4458DB756A}" srcOrd="12" destOrd="0" presId="urn:microsoft.com/office/officeart/2005/8/layout/list1"/>
    <dgm:cxn modelId="{46E31167-4E38-4201-98F9-77D6EC9AE251}" type="presParOf" srcId="{53CCB761-439B-4282-BF40-6D4458DB756A}" destId="{1745579B-01B5-4EB4-B369-66A33C9435E3}" srcOrd="0" destOrd="0" presId="urn:microsoft.com/office/officeart/2005/8/layout/list1"/>
    <dgm:cxn modelId="{447E2C74-21FF-4E91-AE78-84C193E53D6B}" type="presParOf" srcId="{53CCB761-439B-4282-BF40-6D4458DB756A}" destId="{D127BB6A-E154-4764-9D51-866DBBBB0632}" srcOrd="1" destOrd="0" presId="urn:microsoft.com/office/officeart/2005/8/layout/list1"/>
    <dgm:cxn modelId="{983950CD-1F3E-4D46-94C5-3FEEFDB58205}" type="presParOf" srcId="{66B81CAD-96ED-417B-8DEB-90C7E58607DE}" destId="{6E8E3714-6AD1-46D8-9086-323348479D47}" srcOrd="13" destOrd="0" presId="urn:microsoft.com/office/officeart/2005/8/layout/list1"/>
    <dgm:cxn modelId="{D4361136-4B15-4743-929F-5DE4390AFDF2}" type="presParOf" srcId="{66B81CAD-96ED-417B-8DEB-90C7E58607DE}" destId="{2D20B835-F19F-4CF3-8B6B-A49E0459449A}" srcOrd="14" destOrd="0" presId="urn:microsoft.com/office/officeart/2005/8/layout/list1"/>
    <dgm:cxn modelId="{D655FDE8-8D34-46BD-8905-B164F96EE81B}" type="presParOf" srcId="{66B81CAD-96ED-417B-8DEB-90C7E58607DE}" destId="{7B5ED698-341E-4DA2-AA3E-88949FDD6349}" srcOrd="15" destOrd="0" presId="urn:microsoft.com/office/officeart/2005/8/layout/list1"/>
    <dgm:cxn modelId="{5D9E4F26-04CA-4823-8D84-641869BE3600}" type="presParOf" srcId="{66B81CAD-96ED-417B-8DEB-90C7E58607DE}" destId="{E80F8B2C-2AFF-4D12-8CDA-50A874E14E98}" srcOrd="16" destOrd="0" presId="urn:microsoft.com/office/officeart/2005/8/layout/list1"/>
    <dgm:cxn modelId="{C2D64640-2C1C-4E64-B258-863FB346CA66}" type="presParOf" srcId="{E80F8B2C-2AFF-4D12-8CDA-50A874E14E98}" destId="{6346AF84-86B6-4DEF-910F-A236D139F917}" srcOrd="0" destOrd="0" presId="urn:microsoft.com/office/officeart/2005/8/layout/list1"/>
    <dgm:cxn modelId="{2041FE1F-AF44-4EBF-9F07-85413ACC9FEC}" type="presParOf" srcId="{E80F8B2C-2AFF-4D12-8CDA-50A874E14E98}" destId="{D593F515-56CC-41A3-9E79-8FD0C2D61360}" srcOrd="1" destOrd="0" presId="urn:microsoft.com/office/officeart/2005/8/layout/list1"/>
    <dgm:cxn modelId="{583DB1DA-FD11-43F1-ABBD-D226ECE8D32C}" type="presParOf" srcId="{66B81CAD-96ED-417B-8DEB-90C7E58607DE}" destId="{1435C073-EE4F-4FF4-A80F-3C34297D2DDF}" srcOrd="17" destOrd="0" presId="urn:microsoft.com/office/officeart/2005/8/layout/list1"/>
    <dgm:cxn modelId="{9687426A-BEF6-444A-8753-F364F1BC4D5A}" type="presParOf" srcId="{66B81CAD-96ED-417B-8DEB-90C7E58607DE}" destId="{E41379C1-A3CA-4E15-B02A-724C2FDB94BF}" srcOrd="18" destOrd="0" presId="urn:microsoft.com/office/officeart/2005/8/layout/list1"/>
    <dgm:cxn modelId="{5E496F5C-3A02-45C2-A9A7-E3D972FA8FA1}" type="presParOf" srcId="{66B81CAD-96ED-417B-8DEB-90C7E58607DE}" destId="{E4ADC140-9051-4348-A01D-27FD73EAB19A}" srcOrd="19" destOrd="0" presId="urn:microsoft.com/office/officeart/2005/8/layout/list1"/>
    <dgm:cxn modelId="{848C161F-BEBC-4972-B636-1555E013D7A9}" type="presParOf" srcId="{66B81CAD-96ED-417B-8DEB-90C7E58607DE}" destId="{C4D167D6-747F-45DE-865E-A634F95CD311}" srcOrd="20" destOrd="0" presId="urn:microsoft.com/office/officeart/2005/8/layout/list1"/>
    <dgm:cxn modelId="{24B99FA4-6752-4057-88EF-73B704CE08D5}" type="presParOf" srcId="{C4D167D6-747F-45DE-865E-A634F95CD311}" destId="{E442A526-8D23-42D0-A5AE-79A63641D20C}" srcOrd="0" destOrd="0" presId="urn:microsoft.com/office/officeart/2005/8/layout/list1"/>
    <dgm:cxn modelId="{DC2902DD-5FD4-4B91-B456-EEBCF9ED354A}" type="presParOf" srcId="{C4D167D6-747F-45DE-865E-A634F95CD311}" destId="{AEB36C25-D0F0-45E7-87A0-00666F7B3327}" srcOrd="1" destOrd="0" presId="urn:microsoft.com/office/officeart/2005/8/layout/list1"/>
    <dgm:cxn modelId="{E1D03A49-1EA2-49C7-86F4-2FCC638553AD}" type="presParOf" srcId="{66B81CAD-96ED-417B-8DEB-90C7E58607DE}" destId="{C04EBC44-06F6-4170-9D5C-DB598AF8E27E}" srcOrd="21" destOrd="0" presId="urn:microsoft.com/office/officeart/2005/8/layout/list1"/>
    <dgm:cxn modelId="{14E5E3EC-1A25-4DE5-B2C3-7A0CBD18F34D}" type="presParOf" srcId="{66B81CAD-96ED-417B-8DEB-90C7E58607DE}" destId="{8C138D04-E92C-4495-9BB2-B0668587AA19}"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F1321-2B44-9645-96CB-FE5CF1E8A62F}">
      <dsp:nvSpPr>
        <dsp:cNvPr id="0" name=""/>
        <dsp:cNvSpPr/>
      </dsp:nvSpPr>
      <dsp:spPr>
        <a:xfrm>
          <a:off x="0" y="0"/>
          <a:ext cx="10408022" cy="8983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Provide an ethical framework to work within</a:t>
          </a:r>
        </a:p>
      </dsp:txBody>
      <dsp:txXfrm>
        <a:off x="2171439" y="0"/>
        <a:ext cx="8236583" cy="898346"/>
      </dsp:txXfrm>
    </dsp:sp>
    <dsp:sp modelId="{26DF44E1-095D-784A-A2F0-AD83F453508D}">
      <dsp:nvSpPr>
        <dsp:cNvPr id="0" name=""/>
        <dsp:cNvSpPr/>
      </dsp:nvSpPr>
      <dsp:spPr>
        <a:xfrm>
          <a:off x="89834" y="89834"/>
          <a:ext cx="2081604" cy="718677"/>
        </a:xfrm>
        <a:prstGeom prst="roundRect">
          <a:avLst>
            <a:gd name="adj" fmla="val 10000"/>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78DC2B-5028-ED40-BD9A-BC208187CBA7}">
      <dsp:nvSpPr>
        <dsp:cNvPr id="0" name=""/>
        <dsp:cNvSpPr/>
      </dsp:nvSpPr>
      <dsp:spPr>
        <a:xfrm>
          <a:off x="0" y="988181"/>
          <a:ext cx="10408022" cy="898346"/>
        </a:xfrm>
        <a:prstGeom prst="roundRect">
          <a:avLst>
            <a:gd name="adj" fmla="val 10000"/>
          </a:avLst>
        </a:prstGeom>
        <a:solidFill>
          <a:schemeClr val="accent2">
            <a:hueOff val="1591615"/>
            <a:satOff val="2700"/>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Enables strong decision making </a:t>
          </a:r>
        </a:p>
      </dsp:txBody>
      <dsp:txXfrm>
        <a:off x="2171439" y="988181"/>
        <a:ext cx="8236583" cy="898346"/>
      </dsp:txXfrm>
    </dsp:sp>
    <dsp:sp modelId="{54A33326-EB66-894B-BA7C-8977DC9A6A3A}">
      <dsp:nvSpPr>
        <dsp:cNvPr id="0" name=""/>
        <dsp:cNvSpPr/>
      </dsp:nvSpPr>
      <dsp:spPr>
        <a:xfrm>
          <a:off x="89834" y="1078015"/>
          <a:ext cx="2081604" cy="718677"/>
        </a:xfrm>
        <a:prstGeom prst="roundRect">
          <a:avLst>
            <a:gd name="adj" fmla="val 10000"/>
          </a:avLst>
        </a:prstGeom>
        <a:blipFill>
          <a:blip xmlns:r="http://schemas.openxmlformats.org/officeDocument/2006/relationships" r:embed="rId1">
            <a:duotone>
              <a:schemeClr val="accent2">
                <a:hueOff val="1569255"/>
                <a:satOff val="2466"/>
                <a:lumOff val="175"/>
                <a:alphaOff val="0"/>
                <a:shade val="20000"/>
                <a:satMod val="200000"/>
              </a:schemeClr>
              <a:schemeClr val="accent2">
                <a:hueOff val="1569255"/>
                <a:satOff val="2466"/>
                <a:lumOff val="175"/>
                <a:alphaOff val="0"/>
                <a:tint val="12000"/>
                <a:satMod val="190000"/>
              </a:schemeClr>
            </a:duotone>
            <a:extLst>
              <a:ext uri="{28A0092B-C50C-407E-A947-70E740481C1C}">
                <a14:useLocalDpi xmlns:a14="http://schemas.microsoft.com/office/drawing/2010/main" val="0"/>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9822D4-0A34-5444-BFEE-110F19784139}">
      <dsp:nvSpPr>
        <dsp:cNvPr id="0" name=""/>
        <dsp:cNvSpPr/>
      </dsp:nvSpPr>
      <dsp:spPr>
        <a:xfrm>
          <a:off x="0" y="1976362"/>
          <a:ext cx="10408022" cy="898346"/>
        </a:xfrm>
        <a:prstGeom prst="roundRect">
          <a:avLst>
            <a:gd name="adj" fmla="val 10000"/>
          </a:avLst>
        </a:prstGeom>
        <a:solidFill>
          <a:schemeClr val="accent2">
            <a:hueOff val="3183231"/>
            <a:satOff val="540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Fosters confidence</a:t>
          </a:r>
        </a:p>
      </dsp:txBody>
      <dsp:txXfrm>
        <a:off x="2171439" y="1976362"/>
        <a:ext cx="8236583" cy="898346"/>
      </dsp:txXfrm>
    </dsp:sp>
    <dsp:sp modelId="{94472DB8-0CAB-174A-816D-4A008350CAF7}">
      <dsp:nvSpPr>
        <dsp:cNvPr id="0" name=""/>
        <dsp:cNvSpPr/>
      </dsp:nvSpPr>
      <dsp:spPr>
        <a:xfrm>
          <a:off x="89834" y="2066196"/>
          <a:ext cx="2081604" cy="718677"/>
        </a:xfrm>
        <a:prstGeom prst="roundRect">
          <a:avLst>
            <a:gd name="adj" fmla="val 10000"/>
          </a:avLst>
        </a:prstGeom>
        <a:blipFill>
          <a:blip xmlns:r="http://schemas.openxmlformats.org/officeDocument/2006/relationships" r:embed="rId1">
            <a:duotone>
              <a:schemeClr val="accent2">
                <a:hueOff val="3138511"/>
                <a:satOff val="4932"/>
                <a:lumOff val="349"/>
                <a:alphaOff val="0"/>
                <a:shade val="20000"/>
                <a:satMod val="200000"/>
              </a:schemeClr>
              <a:schemeClr val="accent2">
                <a:hueOff val="3138511"/>
                <a:satOff val="4932"/>
                <a:lumOff val="349"/>
                <a:alphaOff val="0"/>
                <a:tint val="12000"/>
                <a:satMod val="190000"/>
              </a:schemeClr>
            </a:duotone>
            <a:extLst>
              <a:ext uri="{28A0092B-C50C-407E-A947-70E740481C1C}">
                <a14:useLocalDpi xmlns:a14="http://schemas.microsoft.com/office/drawing/2010/main" val="0"/>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78B05B-C711-0940-8FDB-697C4C96D94C}">
      <dsp:nvSpPr>
        <dsp:cNvPr id="0" name=""/>
        <dsp:cNvSpPr/>
      </dsp:nvSpPr>
      <dsp:spPr>
        <a:xfrm>
          <a:off x="0" y="2964543"/>
          <a:ext cx="10408022" cy="898346"/>
        </a:xfrm>
        <a:prstGeom prst="roundRect">
          <a:avLst>
            <a:gd name="adj" fmla="val 10000"/>
          </a:avLst>
        </a:prstGeom>
        <a:solidFill>
          <a:schemeClr val="accent2">
            <a:hueOff val="4774846"/>
            <a:satOff val="8100"/>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Cultivates collaboration and teamwork</a:t>
          </a:r>
        </a:p>
      </dsp:txBody>
      <dsp:txXfrm>
        <a:off x="2171439" y="2964543"/>
        <a:ext cx="8236583" cy="898346"/>
      </dsp:txXfrm>
    </dsp:sp>
    <dsp:sp modelId="{28A52FEF-87F1-7940-8765-3E498093A74D}">
      <dsp:nvSpPr>
        <dsp:cNvPr id="0" name=""/>
        <dsp:cNvSpPr/>
      </dsp:nvSpPr>
      <dsp:spPr>
        <a:xfrm>
          <a:off x="89834" y="3054377"/>
          <a:ext cx="2081604" cy="718677"/>
        </a:xfrm>
        <a:prstGeom prst="roundRect">
          <a:avLst>
            <a:gd name="adj" fmla="val 10000"/>
          </a:avLst>
        </a:prstGeom>
        <a:blipFill>
          <a:blip xmlns:r="http://schemas.openxmlformats.org/officeDocument/2006/relationships" r:embed="rId1">
            <a:duotone>
              <a:schemeClr val="accent2">
                <a:hueOff val="4707766"/>
                <a:satOff val="7398"/>
                <a:lumOff val="524"/>
                <a:alphaOff val="0"/>
                <a:shade val="20000"/>
                <a:satMod val="200000"/>
              </a:schemeClr>
              <a:schemeClr val="accent2">
                <a:hueOff val="4707766"/>
                <a:satOff val="7398"/>
                <a:lumOff val="524"/>
                <a:alphaOff val="0"/>
                <a:tint val="12000"/>
                <a:satMod val="190000"/>
              </a:schemeClr>
            </a:duotone>
            <a:extLst>
              <a:ext uri="{28A0092B-C50C-407E-A947-70E740481C1C}">
                <a14:useLocalDpi xmlns:a14="http://schemas.microsoft.com/office/drawing/2010/main" val="0"/>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289D16-AB97-5446-ADA3-62225FB93DE3}">
      <dsp:nvSpPr>
        <dsp:cNvPr id="0" name=""/>
        <dsp:cNvSpPr/>
      </dsp:nvSpPr>
      <dsp:spPr>
        <a:xfrm>
          <a:off x="0" y="3952724"/>
          <a:ext cx="10408022" cy="898346"/>
        </a:xfrm>
        <a:prstGeom prst="roundRect">
          <a:avLst>
            <a:gd name="adj" fmla="val 10000"/>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Assess values and conduct in the workplace</a:t>
          </a:r>
        </a:p>
      </dsp:txBody>
      <dsp:txXfrm>
        <a:off x="2171439" y="3952724"/>
        <a:ext cx="8236583" cy="898346"/>
      </dsp:txXfrm>
    </dsp:sp>
    <dsp:sp modelId="{E8358782-E36D-BD48-8FFB-883EE09E7522}">
      <dsp:nvSpPr>
        <dsp:cNvPr id="0" name=""/>
        <dsp:cNvSpPr/>
      </dsp:nvSpPr>
      <dsp:spPr>
        <a:xfrm>
          <a:off x="89834" y="4042558"/>
          <a:ext cx="2081604" cy="718677"/>
        </a:xfrm>
        <a:prstGeom prst="roundRect">
          <a:avLst>
            <a:gd name="adj" fmla="val 10000"/>
          </a:avLst>
        </a:prstGeom>
        <a:blipFill>
          <a:blip xmlns:r="http://schemas.openxmlformats.org/officeDocument/2006/relationships" r:embed="rId1">
            <a:duotone>
              <a:schemeClr val="accent2">
                <a:hueOff val="6277022"/>
                <a:satOff val="9864"/>
                <a:lumOff val="698"/>
                <a:alphaOff val="0"/>
                <a:shade val="20000"/>
                <a:satMod val="200000"/>
              </a:schemeClr>
              <a:schemeClr val="accent2">
                <a:hueOff val="6277022"/>
                <a:satOff val="9864"/>
                <a:lumOff val="698"/>
                <a:alphaOff val="0"/>
                <a:tint val="12000"/>
                <a:satMod val="190000"/>
              </a:schemeClr>
            </a:duotone>
            <a:extLst>
              <a:ext uri="{28A0092B-C50C-407E-A947-70E740481C1C}">
                <a14:useLocalDpi xmlns:a14="http://schemas.microsoft.com/office/drawing/2010/main" val="0"/>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97E30-82E0-410C-85C1-11454A4F7460}">
      <dsp:nvSpPr>
        <dsp:cNvPr id="0" name=""/>
        <dsp:cNvSpPr/>
      </dsp:nvSpPr>
      <dsp:spPr>
        <a:xfrm>
          <a:off x="0" y="689215"/>
          <a:ext cx="2751683" cy="174731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27F29-1892-4569-B90D-24C01E360B26}">
      <dsp:nvSpPr>
        <dsp:cNvPr id="0" name=""/>
        <dsp:cNvSpPr/>
      </dsp:nvSpPr>
      <dsp:spPr>
        <a:xfrm>
          <a:off x="305742" y="979670"/>
          <a:ext cx="2751683" cy="174731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Join professional organizations or follow social media (Reddit, Facebook groups, Twitter, and LinkedIn)</a:t>
          </a:r>
        </a:p>
      </dsp:txBody>
      <dsp:txXfrm>
        <a:off x="356919" y="1030847"/>
        <a:ext cx="2649329" cy="1644964"/>
      </dsp:txXfrm>
    </dsp:sp>
    <dsp:sp modelId="{30F6BA13-376B-485C-AAF7-F43448801839}">
      <dsp:nvSpPr>
        <dsp:cNvPr id="0" name=""/>
        <dsp:cNvSpPr/>
      </dsp:nvSpPr>
      <dsp:spPr>
        <a:xfrm>
          <a:off x="3363168" y="689215"/>
          <a:ext cx="2751683" cy="174731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272F88-493C-44FA-94F6-2BF23C974CCF}">
      <dsp:nvSpPr>
        <dsp:cNvPr id="0" name=""/>
        <dsp:cNvSpPr/>
      </dsp:nvSpPr>
      <dsp:spPr>
        <a:xfrm>
          <a:off x="3668911" y="979670"/>
          <a:ext cx="2751683" cy="174731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Once you join the groups stay active. Post questions or comment.</a:t>
          </a:r>
        </a:p>
      </dsp:txBody>
      <dsp:txXfrm>
        <a:off x="3720088" y="1030847"/>
        <a:ext cx="2649329" cy="1644964"/>
      </dsp:txXfrm>
    </dsp:sp>
    <dsp:sp modelId="{4C9CEEFA-A2B5-4730-980A-2FA8F6DA1C43}">
      <dsp:nvSpPr>
        <dsp:cNvPr id="0" name=""/>
        <dsp:cNvSpPr/>
      </dsp:nvSpPr>
      <dsp:spPr>
        <a:xfrm>
          <a:off x="6726337" y="689215"/>
          <a:ext cx="2751683" cy="174731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53543E-4503-451B-A522-F2A34F8165BD}">
      <dsp:nvSpPr>
        <dsp:cNvPr id="0" name=""/>
        <dsp:cNvSpPr/>
      </dsp:nvSpPr>
      <dsp:spPr>
        <a:xfrm>
          <a:off x="7032079" y="979670"/>
          <a:ext cx="2751683" cy="174731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Email list serves can be a great way to stay up to date and in contact. Many professional organizations have these that you can sign up for.</a:t>
          </a:r>
        </a:p>
      </dsp:txBody>
      <dsp:txXfrm>
        <a:off x="7083256" y="1030847"/>
        <a:ext cx="2649329" cy="1644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E008-3B75-44F0-9CE1-60C8AD883A44}">
      <dsp:nvSpPr>
        <dsp:cNvPr id="0" name=""/>
        <dsp:cNvSpPr/>
      </dsp:nvSpPr>
      <dsp:spPr>
        <a:xfrm>
          <a:off x="0" y="1369"/>
          <a:ext cx="6723380" cy="694187"/>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EEFEC5-9535-401D-8DED-1AB90CA3B88F}">
      <dsp:nvSpPr>
        <dsp:cNvPr id="0" name=""/>
        <dsp:cNvSpPr/>
      </dsp:nvSpPr>
      <dsp:spPr>
        <a:xfrm>
          <a:off x="209991" y="157561"/>
          <a:ext cx="381803" cy="3818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6DFFA-BECD-4B52-9ED4-FE29EA6B211A}">
      <dsp:nvSpPr>
        <dsp:cNvPr id="0" name=""/>
        <dsp:cNvSpPr/>
      </dsp:nvSpPr>
      <dsp:spPr>
        <a:xfrm>
          <a:off x="801786" y="1369"/>
          <a:ext cx="5921593" cy="69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68" tIns="73468" rIns="73468" bIns="73468"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bg1"/>
              </a:solidFill>
            </a:rPr>
            <a:t>Explore specialty options </a:t>
          </a:r>
        </a:p>
      </dsp:txBody>
      <dsp:txXfrm>
        <a:off x="801786" y="1369"/>
        <a:ext cx="5921593" cy="694187"/>
      </dsp:txXfrm>
    </dsp:sp>
    <dsp:sp modelId="{5A0A05A9-0570-4DC8-91E5-DF6FA0D1246B}">
      <dsp:nvSpPr>
        <dsp:cNvPr id="0" name=""/>
        <dsp:cNvSpPr/>
      </dsp:nvSpPr>
      <dsp:spPr>
        <a:xfrm>
          <a:off x="0" y="869103"/>
          <a:ext cx="6723380" cy="694187"/>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13F81-1B67-412E-A24D-B1696988A6FB}">
      <dsp:nvSpPr>
        <dsp:cNvPr id="0" name=""/>
        <dsp:cNvSpPr/>
      </dsp:nvSpPr>
      <dsp:spPr>
        <a:xfrm>
          <a:off x="209991" y="1025295"/>
          <a:ext cx="381803" cy="3818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3D7EB0-F6CA-422C-B1D2-E148AACDB3E2}">
      <dsp:nvSpPr>
        <dsp:cNvPr id="0" name=""/>
        <dsp:cNvSpPr/>
      </dsp:nvSpPr>
      <dsp:spPr>
        <a:xfrm>
          <a:off x="801786" y="869103"/>
          <a:ext cx="5921593" cy="69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68" tIns="73468" rIns="73468" bIns="73468"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bg1"/>
              </a:solidFill>
            </a:rPr>
            <a:t>Research for future interview </a:t>
          </a:r>
        </a:p>
      </dsp:txBody>
      <dsp:txXfrm>
        <a:off x="801786" y="869103"/>
        <a:ext cx="5921593" cy="694187"/>
      </dsp:txXfrm>
    </dsp:sp>
    <dsp:sp modelId="{57D04CE2-827E-4C93-9962-593C5C6602AD}">
      <dsp:nvSpPr>
        <dsp:cNvPr id="0" name=""/>
        <dsp:cNvSpPr/>
      </dsp:nvSpPr>
      <dsp:spPr>
        <a:xfrm>
          <a:off x="0" y="1736837"/>
          <a:ext cx="6723380" cy="694187"/>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620A7B-CA17-41F7-A40D-74D5955590B5}">
      <dsp:nvSpPr>
        <dsp:cNvPr id="0" name=""/>
        <dsp:cNvSpPr/>
      </dsp:nvSpPr>
      <dsp:spPr>
        <a:xfrm>
          <a:off x="209991" y="1893030"/>
          <a:ext cx="381803" cy="3818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B1887-BC0D-4718-AB75-231BE330B09F}">
      <dsp:nvSpPr>
        <dsp:cNvPr id="0" name=""/>
        <dsp:cNvSpPr/>
      </dsp:nvSpPr>
      <dsp:spPr>
        <a:xfrm>
          <a:off x="801786" y="1736837"/>
          <a:ext cx="5921593" cy="69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68" tIns="73468" rIns="73468" bIns="73468"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bg1"/>
              </a:solidFill>
            </a:rPr>
            <a:t>Research an organization </a:t>
          </a:r>
        </a:p>
      </dsp:txBody>
      <dsp:txXfrm>
        <a:off x="801786" y="1736837"/>
        <a:ext cx="5921593" cy="694187"/>
      </dsp:txXfrm>
    </dsp:sp>
    <dsp:sp modelId="{DDE203EB-2A9E-4CCD-938D-1BACA1BA966E}">
      <dsp:nvSpPr>
        <dsp:cNvPr id="0" name=""/>
        <dsp:cNvSpPr/>
      </dsp:nvSpPr>
      <dsp:spPr>
        <a:xfrm>
          <a:off x="0" y="2604572"/>
          <a:ext cx="6723380" cy="694187"/>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F548C-80B2-4F27-8200-30FE6176CA06}">
      <dsp:nvSpPr>
        <dsp:cNvPr id="0" name=""/>
        <dsp:cNvSpPr/>
      </dsp:nvSpPr>
      <dsp:spPr>
        <a:xfrm>
          <a:off x="209991" y="2760764"/>
          <a:ext cx="381803" cy="3818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9F0774-6525-421E-9C96-1823AD790601}">
      <dsp:nvSpPr>
        <dsp:cNvPr id="0" name=""/>
        <dsp:cNvSpPr/>
      </dsp:nvSpPr>
      <dsp:spPr>
        <a:xfrm>
          <a:off x="801786" y="2604572"/>
          <a:ext cx="5921593" cy="69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68" tIns="73468" rIns="73468" bIns="73468"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bg1"/>
              </a:solidFill>
            </a:rPr>
            <a:t>Establish a professional relationship </a:t>
          </a:r>
        </a:p>
      </dsp:txBody>
      <dsp:txXfrm>
        <a:off x="801786" y="2604572"/>
        <a:ext cx="5921593" cy="694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F0762-4100-4647-805F-39FFC36BF5E9}">
      <dsp:nvSpPr>
        <dsp:cNvPr id="0" name=""/>
        <dsp:cNvSpPr/>
      </dsp:nvSpPr>
      <dsp:spPr>
        <a:xfrm>
          <a:off x="0" y="462500"/>
          <a:ext cx="11805919"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875D92-9028-4E74-A8D3-5C32B256D3AD}">
      <dsp:nvSpPr>
        <dsp:cNvPr id="0" name=""/>
        <dsp:cNvSpPr/>
      </dsp:nvSpPr>
      <dsp:spPr>
        <a:xfrm>
          <a:off x="590296" y="211580"/>
          <a:ext cx="8264144"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65" tIns="0" rIns="312365" bIns="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bg1"/>
              </a:solidFill>
              <a:latin typeface="Corbel" panose="020B0503020204020204"/>
            </a:rPr>
            <a:t> Compliment the Person (ex. "I loved your remark about...")</a:t>
          </a:r>
          <a:endParaRPr lang="en-US" sz="1700" kern="1200">
            <a:solidFill>
              <a:schemeClr val="bg1"/>
            </a:solidFill>
          </a:endParaRPr>
        </a:p>
      </dsp:txBody>
      <dsp:txXfrm>
        <a:off x="614794" y="236078"/>
        <a:ext cx="8215148" cy="452844"/>
      </dsp:txXfrm>
    </dsp:sp>
    <dsp:sp modelId="{89818446-2705-41BE-AB90-AF3525B776FD}">
      <dsp:nvSpPr>
        <dsp:cNvPr id="0" name=""/>
        <dsp:cNvSpPr/>
      </dsp:nvSpPr>
      <dsp:spPr>
        <a:xfrm>
          <a:off x="0" y="1233620"/>
          <a:ext cx="11805919"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6D7039-06C2-4D43-A40D-5BCCBF66442A}">
      <dsp:nvSpPr>
        <dsp:cNvPr id="0" name=""/>
        <dsp:cNvSpPr/>
      </dsp:nvSpPr>
      <dsp:spPr>
        <a:xfrm>
          <a:off x="590296" y="982700"/>
          <a:ext cx="8264144"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65" tIns="0" rIns="312365" bIns="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bg1"/>
              </a:solidFill>
              <a:latin typeface="Corbel" panose="020B0503020204020204"/>
            </a:rPr>
            <a:t> Find Common Ground (ex. "You're from Colorado? Me too!")</a:t>
          </a:r>
          <a:endParaRPr lang="en-US" sz="1700" kern="1200">
            <a:solidFill>
              <a:schemeClr val="bg1"/>
            </a:solidFill>
          </a:endParaRPr>
        </a:p>
      </dsp:txBody>
      <dsp:txXfrm>
        <a:off x="614794" y="1007198"/>
        <a:ext cx="8215148" cy="452844"/>
      </dsp:txXfrm>
    </dsp:sp>
    <dsp:sp modelId="{BCC4B1DF-5DE1-4A8B-812B-C0BF9FE181B3}">
      <dsp:nvSpPr>
        <dsp:cNvPr id="0" name=""/>
        <dsp:cNvSpPr/>
      </dsp:nvSpPr>
      <dsp:spPr>
        <a:xfrm>
          <a:off x="0" y="2004740"/>
          <a:ext cx="11805919"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E356D-3F59-4C2F-AB90-3165A3BC9594}">
      <dsp:nvSpPr>
        <dsp:cNvPr id="0" name=""/>
        <dsp:cNvSpPr/>
      </dsp:nvSpPr>
      <dsp:spPr>
        <a:xfrm>
          <a:off x="590296" y="1753820"/>
          <a:ext cx="8264144"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65" tIns="0" rIns="312365" bIns="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bg1"/>
              </a:solidFill>
              <a:latin typeface="Corbel" panose="020B0503020204020204"/>
            </a:rPr>
            <a:t>Use Common Openers (ex. "How are you?")</a:t>
          </a:r>
        </a:p>
      </dsp:txBody>
      <dsp:txXfrm>
        <a:off x="614794" y="1778318"/>
        <a:ext cx="8215148" cy="452844"/>
      </dsp:txXfrm>
    </dsp:sp>
    <dsp:sp modelId="{2D20B835-F19F-4CF3-8B6B-A49E0459449A}">
      <dsp:nvSpPr>
        <dsp:cNvPr id="0" name=""/>
        <dsp:cNvSpPr/>
      </dsp:nvSpPr>
      <dsp:spPr>
        <a:xfrm>
          <a:off x="0" y="2775860"/>
          <a:ext cx="11805919"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27BB6A-E154-4764-9D51-866DBBBB0632}">
      <dsp:nvSpPr>
        <dsp:cNvPr id="0" name=""/>
        <dsp:cNvSpPr/>
      </dsp:nvSpPr>
      <dsp:spPr>
        <a:xfrm>
          <a:off x="590296" y="2524940"/>
          <a:ext cx="8264144"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65" tIns="0" rIns="312365" bIns="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bg1"/>
              </a:solidFill>
              <a:latin typeface="Corbel" panose="020B0503020204020204"/>
            </a:rPr>
            <a:t>Make a Request or Ask a Favor (ex. "Do you know what time it is?")</a:t>
          </a:r>
        </a:p>
      </dsp:txBody>
      <dsp:txXfrm>
        <a:off x="614794" y="2549438"/>
        <a:ext cx="8215148" cy="452844"/>
      </dsp:txXfrm>
    </dsp:sp>
    <dsp:sp modelId="{E41379C1-A3CA-4E15-B02A-724C2FDB94BF}">
      <dsp:nvSpPr>
        <dsp:cNvPr id="0" name=""/>
        <dsp:cNvSpPr/>
      </dsp:nvSpPr>
      <dsp:spPr>
        <a:xfrm>
          <a:off x="0" y="3546980"/>
          <a:ext cx="11805919"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3F515-56CC-41A3-9E79-8FD0C2D61360}">
      <dsp:nvSpPr>
        <dsp:cNvPr id="0" name=""/>
        <dsp:cNvSpPr/>
      </dsp:nvSpPr>
      <dsp:spPr>
        <a:xfrm>
          <a:off x="590296" y="3296060"/>
          <a:ext cx="8264144"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65" tIns="0" rIns="312365" bIns="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bg1"/>
              </a:solidFill>
              <a:latin typeface="Corbel" panose="020B0503020204020204"/>
            </a:rPr>
            <a:t>Ask a Question (ex. "What panel are you most excited to attend?")</a:t>
          </a:r>
        </a:p>
      </dsp:txBody>
      <dsp:txXfrm>
        <a:off x="614794" y="3320558"/>
        <a:ext cx="8215148" cy="452844"/>
      </dsp:txXfrm>
    </dsp:sp>
    <dsp:sp modelId="{8C138D04-E92C-4495-9BB2-B0668587AA19}">
      <dsp:nvSpPr>
        <dsp:cNvPr id="0" name=""/>
        <dsp:cNvSpPr/>
      </dsp:nvSpPr>
      <dsp:spPr>
        <a:xfrm>
          <a:off x="0" y="4318100"/>
          <a:ext cx="11805919"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B36C25-D0F0-45E7-87A0-00666F7B3327}">
      <dsp:nvSpPr>
        <dsp:cNvPr id="0" name=""/>
        <dsp:cNvSpPr/>
      </dsp:nvSpPr>
      <dsp:spPr>
        <a:xfrm>
          <a:off x="590296" y="4067180"/>
          <a:ext cx="8264144"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65" tIns="0" rIns="312365" bIns="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bg1"/>
              </a:solidFill>
              <a:latin typeface="Corbel" panose="020B0503020204020204"/>
            </a:rPr>
            <a:t>Talk about something you're excited about (ex. "This is my first AOM Conference!)</a:t>
          </a:r>
        </a:p>
      </dsp:txBody>
      <dsp:txXfrm>
        <a:off x="614794" y="4091678"/>
        <a:ext cx="8215148"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F0762-4100-4647-805F-39FFC36BF5E9}">
      <dsp:nvSpPr>
        <dsp:cNvPr id="0" name=""/>
        <dsp:cNvSpPr/>
      </dsp:nvSpPr>
      <dsp:spPr>
        <a:xfrm>
          <a:off x="0" y="197305"/>
          <a:ext cx="6717097"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875D92-9028-4E74-A8D3-5C32B256D3AD}">
      <dsp:nvSpPr>
        <dsp:cNvPr id="0" name=""/>
        <dsp:cNvSpPr/>
      </dsp:nvSpPr>
      <dsp:spPr>
        <a:xfrm>
          <a:off x="335854" y="5425"/>
          <a:ext cx="4701967"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23" tIns="0" rIns="177723" bIns="0" numCol="1" spcCol="1270" anchor="ctr" anchorCtr="0">
          <a:noAutofit/>
        </a:bodyPr>
        <a:lstStyle/>
        <a:p>
          <a:pPr marL="0" lvl="0" indent="0" algn="l" defTabSz="577850" rtl="0">
            <a:lnSpc>
              <a:spcPct val="90000"/>
            </a:lnSpc>
            <a:spcBef>
              <a:spcPct val="0"/>
            </a:spcBef>
            <a:spcAft>
              <a:spcPct val="35000"/>
            </a:spcAft>
            <a:buNone/>
          </a:pPr>
          <a:r>
            <a:rPr lang="en-US" sz="1300" kern="1200">
              <a:solidFill>
                <a:schemeClr val="bg1"/>
              </a:solidFill>
              <a:latin typeface="Corbel" panose="020B0503020204020204"/>
            </a:rPr>
            <a:t> Compliment the Person </a:t>
          </a:r>
        </a:p>
      </dsp:txBody>
      <dsp:txXfrm>
        <a:off x="354588" y="24159"/>
        <a:ext cx="4664499" cy="346292"/>
      </dsp:txXfrm>
    </dsp:sp>
    <dsp:sp modelId="{A55CE574-CFFF-46C5-815B-2D44D0649E4D}">
      <dsp:nvSpPr>
        <dsp:cNvPr id="0" name=""/>
        <dsp:cNvSpPr/>
      </dsp:nvSpPr>
      <dsp:spPr>
        <a:xfrm>
          <a:off x="0" y="786985"/>
          <a:ext cx="6717097"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21934C-1C8B-45B3-B2E7-20BCF7AC29C3}">
      <dsp:nvSpPr>
        <dsp:cNvPr id="0" name=""/>
        <dsp:cNvSpPr/>
      </dsp:nvSpPr>
      <dsp:spPr>
        <a:xfrm>
          <a:off x="335854" y="595105"/>
          <a:ext cx="4701967"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23" tIns="0" rIns="177723" bIns="0" numCol="1" spcCol="1270" anchor="ctr" anchorCtr="0">
          <a:noAutofit/>
        </a:bodyPr>
        <a:lstStyle/>
        <a:p>
          <a:pPr marL="0" lvl="0" indent="0" algn="l" defTabSz="577850" rtl="0">
            <a:lnSpc>
              <a:spcPct val="90000"/>
            </a:lnSpc>
            <a:spcBef>
              <a:spcPct val="0"/>
            </a:spcBef>
            <a:spcAft>
              <a:spcPct val="35000"/>
            </a:spcAft>
            <a:buNone/>
          </a:pPr>
          <a:r>
            <a:rPr lang="en-US" sz="1300" kern="1200">
              <a:solidFill>
                <a:schemeClr val="bg1"/>
              </a:solidFill>
              <a:latin typeface="Corbel" panose="020B0503020204020204"/>
            </a:rPr>
            <a:t>Find Common Ground</a:t>
          </a:r>
        </a:p>
      </dsp:txBody>
      <dsp:txXfrm>
        <a:off x="354588" y="613839"/>
        <a:ext cx="4664499" cy="346292"/>
      </dsp:txXfrm>
    </dsp:sp>
    <dsp:sp modelId="{D36100E5-77A8-4FA6-889C-D2BD974364C9}">
      <dsp:nvSpPr>
        <dsp:cNvPr id="0" name=""/>
        <dsp:cNvSpPr/>
      </dsp:nvSpPr>
      <dsp:spPr>
        <a:xfrm>
          <a:off x="0" y="1376665"/>
          <a:ext cx="6717097"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D5D19D-5740-43F6-886C-E231493C5025}">
      <dsp:nvSpPr>
        <dsp:cNvPr id="0" name=""/>
        <dsp:cNvSpPr/>
      </dsp:nvSpPr>
      <dsp:spPr>
        <a:xfrm>
          <a:off x="335854" y="1184785"/>
          <a:ext cx="4701967"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23" tIns="0" rIns="177723" bIns="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bg1"/>
              </a:solidFill>
              <a:latin typeface="Corbel" panose="020B0503020204020204"/>
            </a:rPr>
            <a:t>Use Common Openers</a:t>
          </a:r>
          <a:endParaRPr lang="en-US" sz="1300" kern="1200">
            <a:solidFill>
              <a:schemeClr val="bg1"/>
            </a:solidFill>
          </a:endParaRPr>
        </a:p>
      </dsp:txBody>
      <dsp:txXfrm>
        <a:off x="354588" y="1203519"/>
        <a:ext cx="4664499" cy="346292"/>
      </dsp:txXfrm>
    </dsp:sp>
    <dsp:sp modelId="{2D20B835-F19F-4CF3-8B6B-A49E0459449A}">
      <dsp:nvSpPr>
        <dsp:cNvPr id="0" name=""/>
        <dsp:cNvSpPr/>
      </dsp:nvSpPr>
      <dsp:spPr>
        <a:xfrm>
          <a:off x="0" y="1966345"/>
          <a:ext cx="6717097"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27BB6A-E154-4764-9D51-866DBBBB0632}">
      <dsp:nvSpPr>
        <dsp:cNvPr id="0" name=""/>
        <dsp:cNvSpPr/>
      </dsp:nvSpPr>
      <dsp:spPr>
        <a:xfrm>
          <a:off x="335854" y="1774465"/>
          <a:ext cx="4701967"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23" tIns="0" rIns="177723" bIns="0" numCol="1" spcCol="1270" anchor="ctr" anchorCtr="0">
          <a:noAutofit/>
        </a:bodyPr>
        <a:lstStyle/>
        <a:p>
          <a:pPr marL="0" lvl="0" indent="0" algn="l" defTabSz="577850" rtl="0">
            <a:lnSpc>
              <a:spcPct val="90000"/>
            </a:lnSpc>
            <a:spcBef>
              <a:spcPct val="0"/>
            </a:spcBef>
            <a:spcAft>
              <a:spcPct val="35000"/>
            </a:spcAft>
            <a:buNone/>
          </a:pPr>
          <a:r>
            <a:rPr lang="en-US" sz="1300" kern="1200">
              <a:solidFill>
                <a:schemeClr val="bg1"/>
              </a:solidFill>
              <a:latin typeface="Corbel" panose="020B0503020204020204"/>
            </a:rPr>
            <a:t>Make a Request or Ask a Favor </a:t>
          </a:r>
        </a:p>
      </dsp:txBody>
      <dsp:txXfrm>
        <a:off x="354588" y="1793199"/>
        <a:ext cx="4664499" cy="346292"/>
      </dsp:txXfrm>
    </dsp:sp>
    <dsp:sp modelId="{E41379C1-A3CA-4E15-B02A-724C2FDB94BF}">
      <dsp:nvSpPr>
        <dsp:cNvPr id="0" name=""/>
        <dsp:cNvSpPr/>
      </dsp:nvSpPr>
      <dsp:spPr>
        <a:xfrm>
          <a:off x="0" y="2556025"/>
          <a:ext cx="6717097"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3F515-56CC-41A3-9E79-8FD0C2D61360}">
      <dsp:nvSpPr>
        <dsp:cNvPr id="0" name=""/>
        <dsp:cNvSpPr/>
      </dsp:nvSpPr>
      <dsp:spPr>
        <a:xfrm>
          <a:off x="335854" y="2364145"/>
          <a:ext cx="4701967"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23" tIns="0" rIns="177723" bIns="0" numCol="1" spcCol="1270" anchor="ctr" anchorCtr="0">
          <a:noAutofit/>
        </a:bodyPr>
        <a:lstStyle/>
        <a:p>
          <a:pPr marL="0" lvl="0" indent="0" algn="l" defTabSz="577850" rtl="0">
            <a:lnSpc>
              <a:spcPct val="90000"/>
            </a:lnSpc>
            <a:spcBef>
              <a:spcPct val="0"/>
            </a:spcBef>
            <a:spcAft>
              <a:spcPct val="35000"/>
            </a:spcAft>
            <a:buNone/>
          </a:pPr>
          <a:r>
            <a:rPr lang="en-US" sz="1300" kern="1200">
              <a:solidFill>
                <a:schemeClr val="bg1"/>
              </a:solidFill>
              <a:latin typeface="Corbel" panose="020B0503020204020204"/>
            </a:rPr>
            <a:t>Ask a Question</a:t>
          </a:r>
        </a:p>
      </dsp:txBody>
      <dsp:txXfrm>
        <a:off x="354588" y="2382879"/>
        <a:ext cx="4664499" cy="346292"/>
      </dsp:txXfrm>
    </dsp:sp>
    <dsp:sp modelId="{8C138D04-E92C-4495-9BB2-B0668587AA19}">
      <dsp:nvSpPr>
        <dsp:cNvPr id="0" name=""/>
        <dsp:cNvSpPr/>
      </dsp:nvSpPr>
      <dsp:spPr>
        <a:xfrm>
          <a:off x="0" y="3145705"/>
          <a:ext cx="6717097"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B36C25-D0F0-45E7-87A0-00666F7B3327}">
      <dsp:nvSpPr>
        <dsp:cNvPr id="0" name=""/>
        <dsp:cNvSpPr/>
      </dsp:nvSpPr>
      <dsp:spPr>
        <a:xfrm>
          <a:off x="335854" y="2953825"/>
          <a:ext cx="4701967"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23" tIns="0" rIns="177723" bIns="0" numCol="1" spcCol="1270" anchor="ctr" anchorCtr="0">
          <a:noAutofit/>
        </a:bodyPr>
        <a:lstStyle/>
        <a:p>
          <a:pPr marL="0" lvl="0" indent="0" algn="l" defTabSz="577850" rtl="0">
            <a:lnSpc>
              <a:spcPct val="90000"/>
            </a:lnSpc>
            <a:spcBef>
              <a:spcPct val="0"/>
            </a:spcBef>
            <a:spcAft>
              <a:spcPct val="35000"/>
            </a:spcAft>
            <a:buNone/>
          </a:pPr>
          <a:r>
            <a:rPr lang="en-US" sz="1300" kern="1200">
              <a:solidFill>
                <a:schemeClr val="bg1"/>
              </a:solidFill>
              <a:latin typeface="Corbel" panose="020B0503020204020204"/>
            </a:rPr>
            <a:t>Talk about something you're excited about </a:t>
          </a:r>
        </a:p>
      </dsp:txBody>
      <dsp:txXfrm>
        <a:off x="354588" y="2972559"/>
        <a:ext cx="4664499"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F914B-2E3A-4120-BBC5-3A58EBE908E6}" type="datetimeFigureOut">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309AE-5C4E-48D9-AA38-978494A09E8A}" type="slidenum">
              <a:t>‹#›</a:t>
            </a:fld>
            <a:endParaRPr lang="en-US"/>
          </a:p>
        </p:txBody>
      </p:sp>
    </p:spTree>
    <p:extLst>
      <p:ext uri="{BB962C8B-B14F-4D97-AF65-F5344CB8AC3E}">
        <p14:creationId xmlns:p14="http://schemas.microsoft.com/office/powerpoint/2010/main" val="61027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you have an </a:t>
            </a:r>
            <a:r>
              <a:rPr lang="en-US" err="1">
                <a:cs typeface="Calibri"/>
              </a:rPr>
              <a:t>ePortfolio</a:t>
            </a:r>
            <a:r>
              <a:rPr lang="en-US">
                <a:cs typeface="Calibri"/>
              </a:rPr>
              <a:t>, using a QR code on a business card—or if you're on the fence about it.  </a:t>
            </a:r>
          </a:p>
        </p:txBody>
      </p:sp>
      <p:sp>
        <p:nvSpPr>
          <p:cNvPr id="4" name="Slide Number Placeholder 3"/>
          <p:cNvSpPr>
            <a:spLocks noGrp="1"/>
          </p:cNvSpPr>
          <p:nvPr>
            <p:ph type="sldNum" sz="quarter" idx="5"/>
          </p:nvPr>
        </p:nvSpPr>
        <p:spPr/>
        <p:txBody>
          <a:bodyPr/>
          <a:lstStyle/>
          <a:p>
            <a:fld id="{905309AE-5C4E-48D9-AA38-978494A09E8A}" type="slidenum">
              <a:t>16</a:t>
            </a:fld>
            <a:endParaRPr lang="en-US"/>
          </a:p>
        </p:txBody>
      </p:sp>
    </p:spTree>
    <p:extLst>
      <p:ext uri="{BB962C8B-B14F-4D97-AF65-F5344CB8AC3E}">
        <p14:creationId xmlns:p14="http://schemas.microsoft.com/office/powerpoint/2010/main" val="126234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10/2/2023</a:t>
            </a:fld>
            <a:endParaRPr lang="en-US"/>
          </a:p>
        </p:txBody>
      </p:sp>
      <p:sp>
        <p:nvSpPr>
          <p:cNvPr id="5" name="Footer Placeholder 4"/>
          <p:cNvSpPr>
            <a:spLocks noGrp="1"/>
          </p:cNvSpPr>
          <p:nvPr>
            <p:ph type="ftr" sz="quarter" idx="11"/>
          </p:nvPr>
        </p:nvSpPr>
        <p:spPr/>
        <p:txBody>
          <a:bodyPr/>
          <a:lstStyle/>
          <a:p>
            <a:r>
              <a:rPr lang="en-US"/>
              <a:t>Herndon &amp; Tarleton, 2022</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9405533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10/2/2023</a:t>
            </a:fld>
            <a:endParaRPr lang="en-US"/>
          </a:p>
        </p:txBody>
      </p:sp>
      <p:sp>
        <p:nvSpPr>
          <p:cNvPr id="5" name="Footer Placeholder 4"/>
          <p:cNvSpPr>
            <a:spLocks noGrp="1"/>
          </p:cNvSpPr>
          <p:nvPr>
            <p:ph type="ftr" sz="quarter" idx="11"/>
          </p:nvPr>
        </p:nvSpPr>
        <p:spPr/>
        <p:txBody>
          <a:bodyPr/>
          <a:lstStyle/>
          <a:p>
            <a:r>
              <a:rPr lang="en-US"/>
              <a:t>Herndon &amp; Tarleton, 2022</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291872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10/2/2023</a:t>
            </a:fld>
            <a:endParaRPr lang="en-US"/>
          </a:p>
        </p:txBody>
      </p:sp>
      <p:sp>
        <p:nvSpPr>
          <p:cNvPr id="5" name="Footer Placeholder 4"/>
          <p:cNvSpPr>
            <a:spLocks noGrp="1"/>
          </p:cNvSpPr>
          <p:nvPr>
            <p:ph type="ftr" sz="quarter" idx="11"/>
          </p:nvPr>
        </p:nvSpPr>
        <p:spPr>
          <a:xfrm>
            <a:off x="3776135" y="6422854"/>
            <a:ext cx="4279669" cy="365125"/>
          </a:xfrm>
        </p:spPr>
        <p:txBody>
          <a:bodyPr/>
          <a:lstStyle/>
          <a:p>
            <a:r>
              <a:rPr lang="en-US"/>
              <a:t>Herndon &amp; Tarleton, 2022</a:t>
            </a:r>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3558547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10/2/2023</a:t>
            </a:fld>
            <a:endParaRPr lang="en-US"/>
          </a:p>
        </p:txBody>
      </p:sp>
      <p:sp>
        <p:nvSpPr>
          <p:cNvPr id="5" name="Footer Placeholder 4"/>
          <p:cNvSpPr>
            <a:spLocks noGrp="1"/>
          </p:cNvSpPr>
          <p:nvPr>
            <p:ph type="ftr" sz="quarter" idx="11"/>
          </p:nvPr>
        </p:nvSpPr>
        <p:spPr/>
        <p:txBody>
          <a:bodyPr/>
          <a:lstStyle/>
          <a:p>
            <a:r>
              <a:rPr lang="en-US"/>
              <a:t>Herndon &amp; Tarleton, 2022</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4180445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10/2/2023</a:t>
            </a:fld>
            <a:endParaRPr lang="en-US"/>
          </a:p>
        </p:txBody>
      </p:sp>
      <p:sp>
        <p:nvSpPr>
          <p:cNvPr id="5" name="Footer Placeholder 4"/>
          <p:cNvSpPr>
            <a:spLocks noGrp="1"/>
          </p:cNvSpPr>
          <p:nvPr>
            <p:ph type="ftr" sz="quarter" idx="11"/>
          </p:nvPr>
        </p:nvSpPr>
        <p:spPr/>
        <p:txBody>
          <a:bodyPr/>
          <a:lstStyle/>
          <a:p>
            <a:r>
              <a:rPr lang="en-US"/>
              <a:t>Herndon &amp; Tarleton, 2022</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7014600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10/2/2023</a:t>
            </a:fld>
            <a:endParaRPr lang="en-US"/>
          </a:p>
        </p:txBody>
      </p:sp>
      <p:sp>
        <p:nvSpPr>
          <p:cNvPr id="5" name="Footer Placeholder 4"/>
          <p:cNvSpPr>
            <a:spLocks noGrp="1"/>
          </p:cNvSpPr>
          <p:nvPr>
            <p:ph type="ftr" sz="quarter" idx="11"/>
          </p:nvPr>
        </p:nvSpPr>
        <p:spPr/>
        <p:txBody>
          <a:bodyPr/>
          <a:lstStyle/>
          <a:p>
            <a:r>
              <a:rPr lang="en-US"/>
              <a:t>Herndon &amp; Tarleton, 2022</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18565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10/2/2023</a:t>
            </a:fld>
            <a:endParaRPr lang="en-US"/>
          </a:p>
        </p:txBody>
      </p:sp>
      <p:sp>
        <p:nvSpPr>
          <p:cNvPr id="6" name="Footer Placeholder 5"/>
          <p:cNvSpPr>
            <a:spLocks noGrp="1"/>
          </p:cNvSpPr>
          <p:nvPr>
            <p:ph type="ftr" sz="quarter" idx="11"/>
          </p:nvPr>
        </p:nvSpPr>
        <p:spPr/>
        <p:txBody>
          <a:bodyPr/>
          <a:lstStyle/>
          <a:p>
            <a:r>
              <a:rPr lang="en-US"/>
              <a:t>Herndon &amp; Tarleton, 2022</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4122913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pPr/>
              <a:t>10/2/2023</a:t>
            </a:fld>
            <a:endParaRPr lang="en-US"/>
          </a:p>
        </p:txBody>
      </p:sp>
      <p:sp>
        <p:nvSpPr>
          <p:cNvPr id="8" name="Footer Placeholder 7"/>
          <p:cNvSpPr>
            <a:spLocks noGrp="1"/>
          </p:cNvSpPr>
          <p:nvPr>
            <p:ph type="ftr" sz="quarter" idx="11"/>
          </p:nvPr>
        </p:nvSpPr>
        <p:spPr/>
        <p:txBody>
          <a:bodyPr/>
          <a:lstStyle/>
          <a:p>
            <a:r>
              <a:rPr lang="en-US"/>
              <a:t>Herndon &amp; Tarleton, 2022</a:t>
            </a:r>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53042585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10/2/2023</a:t>
            </a:fld>
            <a:endParaRPr lang="en-US"/>
          </a:p>
        </p:txBody>
      </p:sp>
      <p:sp>
        <p:nvSpPr>
          <p:cNvPr id="4" name="Footer Placeholder 3"/>
          <p:cNvSpPr>
            <a:spLocks noGrp="1"/>
          </p:cNvSpPr>
          <p:nvPr>
            <p:ph type="ftr" sz="quarter" idx="11"/>
          </p:nvPr>
        </p:nvSpPr>
        <p:spPr/>
        <p:txBody>
          <a:bodyPr/>
          <a:lstStyle/>
          <a:p>
            <a:r>
              <a:rPr lang="en-US"/>
              <a:t>Herndon &amp; Tarleton, 2022</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86714633"/>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10/2/2023</a:t>
            </a:fld>
            <a:endParaRPr lang="en-US"/>
          </a:p>
        </p:txBody>
      </p:sp>
      <p:sp>
        <p:nvSpPr>
          <p:cNvPr id="3" name="Footer Placeholder 2"/>
          <p:cNvSpPr>
            <a:spLocks noGrp="1"/>
          </p:cNvSpPr>
          <p:nvPr>
            <p:ph type="ftr" sz="quarter" idx="11"/>
          </p:nvPr>
        </p:nvSpPr>
        <p:spPr/>
        <p:txBody>
          <a:bodyPr/>
          <a:lstStyle/>
          <a:p>
            <a:r>
              <a:rPr lang="en-US"/>
              <a:t>Herndon &amp; Tarleton, 2022</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9219566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10/2/2023</a:t>
            </a:fld>
            <a:endParaRPr lang="en-US"/>
          </a:p>
        </p:txBody>
      </p:sp>
      <p:sp>
        <p:nvSpPr>
          <p:cNvPr id="6" name="Footer Placeholder 5"/>
          <p:cNvSpPr>
            <a:spLocks noGrp="1"/>
          </p:cNvSpPr>
          <p:nvPr>
            <p:ph type="ftr" sz="quarter" idx="11"/>
          </p:nvPr>
        </p:nvSpPr>
        <p:spPr/>
        <p:txBody>
          <a:bodyPr/>
          <a:lstStyle/>
          <a:p>
            <a:r>
              <a:rPr lang="en-US"/>
              <a:t>Herndon &amp; Tarleton, 2022</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4357042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10/2/2023</a:t>
            </a:fld>
            <a:endParaRPr lang="en-US"/>
          </a:p>
        </p:txBody>
      </p:sp>
      <p:sp>
        <p:nvSpPr>
          <p:cNvPr id="5" name="Footer Placeholder 4"/>
          <p:cNvSpPr>
            <a:spLocks noGrp="1"/>
          </p:cNvSpPr>
          <p:nvPr>
            <p:ph type="ftr" sz="quarter" idx="11"/>
          </p:nvPr>
        </p:nvSpPr>
        <p:spPr/>
        <p:txBody>
          <a:bodyPr/>
          <a:lstStyle/>
          <a:p>
            <a:r>
              <a:rPr lang="en-US"/>
              <a:t>Herndon &amp; Tarleton, 2022</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3379926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10/2/2023</a:t>
            </a:fld>
            <a:endParaRPr lang="en-US"/>
          </a:p>
        </p:txBody>
      </p:sp>
      <p:sp>
        <p:nvSpPr>
          <p:cNvPr id="6" name="Footer Placeholder 5"/>
          <p:cNvSpPr>
            <a:spLocks noGrp="1"/>
          </p:cNvSpPr>
          <p:nvPr>
            <p:ph type="ftr" sz="quarter" idx="11"/>
          </p:nvPr>
        </p:nvSpPr>
        <p:spPr/>
        <p:txBody>
          <a:bodyPr/>
          <a:lstStyle/>
          <a:p>
            <a:r>
              <a:rPr lang="en-US"/>
              <a:t>Herndon &amp; Tarleton, 2022</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1409520"/>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10/2/2023</a:t>
            </a:fld>
            <a:endParaRPr lang="en-US"/>
          </a:p>
        </p:txBody>
      </p:sp>
      <p:sp>
        <p:nvSpPr>
          <p:cNvPr id="5" name="Footer Placeholder 4"/>
          <p:cNvSpPr>
            <a:spLocks noGrp="1"/>
          </p:cNvSpPr>
          <p:nvPr>
            <p:ph type="ftr" sz="quarter" idx="11"/>
          </p:nvPr>
        </p:nvSpPr>
        <p:spPr/>
        <p:txBody>
          <a:bodyPr/>
          <a:lstStyle/>
          <a:p>
            <a:r>
              <a:rPr lang="en-US"/>
              <a:t>Herndon &amp; Tarleton, 2022</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35233051"/>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10/2/2023</a:t>
            </a:fld>
            <a:endParaRPr lang="en-US"/>
          </a:p>
        </p:txBody>
      </p:sp>
      <p:sp>
        <p:nvSpPr>
          <p:cNvPr id="5" name="Footer Placeholder 4"/>
          <p:cNvSpPr>
            <a:spLocks noGrp="1"/>
          </p:cNvSpPr>
          <p:nvPr>
            <p:ph type="ftr" sz="quarter" idx="11"/>
          </p:nvPr>
        </p:nvSpPr>
        <p:spPr/>
        <p:txBody>
          <a:bodyPr/>
          <a:lstStyle/>
          <a:p>
            <a:r>
              <a:rPr lang="en-US"/>
              <a:t>Herndon &amp; Tarleton, 2022</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921935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10/2/2023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Herndon &amp; Tarleton,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750215633"/>
      </p:ext>
    </p:extLst>
  </p:cSld>
  <p:clrMapOvr>
    <a:overrideClrMapping bg1="lt1" tx1="dk1" bg2="lt2" tx2="dk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10/2/2023</a:t>
            </a:fld>
            <a:endParaRPr lang="en-US"/>
          </a:p>
        </p:txBody>
      </p:sp>
      <p:sp>
        <p:nvSpPr>
          <p:cNvPr id="6" name="Footer Placeholder 5"/>
          <p:cNvSpPr>
            <a:spLocks noGrp="1"/>
          </p:cNvSpPr>
          <p:nvPr>
            <p:ph type="ftr" sz="quarter" idx="11"/>
          </p:nvPr>
        </p:nvSpPr>
        <p:spPr/>
        <p:txBody>
          <a:bodyPr/>
          <a:lstStyle/>
          <a:p>
            <a:r>
              <a:rPr lang="en-US"/>
              <a:t>Herndon &amp; Tarleton, 2022</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3395076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10/2/2023</a:t>
            </a:fld>
            <a:endParaRPr lang="en-US"/>
          </a:p>
        </p:txBody>
      </p:sp>
      <p:sp>
        <p:nvSpPr>
          <p:cNvPr id="8" name="Footer Placeholder 7"/>
          <p:cNvSpPr>
            <a:spLocks noGrp="1"/>
          </p:cNvSpPr>
          <p:nvPr>
            <p:ph type="ftr" sz="quarter" idx="11"/>
          </p:nvPr>
        </p:nvSpPr>
        <p:spPr/>
        <p:txBody>
          <a:bodyPr/>
          <a:lstStyle/>
          <a:p>
            <a:r>
              <a:rPr lang="en-US"/>
              <a:t>Herndon &amp; Tarleton, 2022</a:t>
            </a:r>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6789818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10/2/2023</a:t>
            </a:fld>
            <a:endParaRPr lang="en-US"/>
          </a:p>
        </p:txBody>
      </p:sp>
      <p:sp>
        <p:nvSpPr>
          <p:cNvPr id="4" name="Footer Placeholder 3"/>
          <p:cNvSpPr>
            <a:spLocks noGrp="1"/>
          </p:cNvSpPr>
          <p:nvPr>
            <p:ph type="ftr" sz="quarter" idx="11"/>
          </p:nvPr>
        </p:nvSpPr>
        <p:spPr/>
        <p:txBody>
          <a:bodyPr/>
          <a:lstStyle/>
          <a:p>
            <a:r>
              <a:rPr lang="en-US"/>
              <a:t>Herndon &amp; Tarleton, 2022</a:t>
            </a:r>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6650351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10/2/2023</a:t>
            </a:fld>
            <a:endParaRPr lang="en-US"/>
          </a:p>
        </p:txBody>
      </p:sp>
      <p:sp>
        <p:nvSpPr>
          <p:cNvPr id="3" name="Footer Placeholder 2"/>
          <p:cNvSpPr>
            <a:spLocks noGrp="1"/>
          </p:cNvSpPr>
          <p:nvPr>
            <p:ph type="ftr" sz="quarter" idx="11"/>
          </p:nvPr>
        </p:nvSpPr>
        <p:spPr/>
        <p:txBody>
          <a:bodyPr/>
          <a:lstStyle/>
          <a:p>
            <a:r>
              <a:rPr lang="en-US"/>
              <a:t>Herndon &amp; Tarleton, 2022</a:t>
            </a:r>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0927391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10/2/2023</a:t>
            </a:fld>
            <a:endParaRPr lang="en-US"/>
          </a:p>
        </p:txBody>
      </p:sp>
      <p:sp>
        <p:nvSpPr>
          <p:cNvPr id="6" name="Footer Placeholder 5"/>
          <p:cNvSpPr>
            <a:spLocks noGrp="1"/>
          </p:cNvSpPr>
          <p:nvPr>
            <p:ph type="ftr" sz="quarter" idx="11"/>
          </p:nvPr>
        </p:nvSpPr>
        <p:spPr/>
        <p:txBody>
          <a:bodyPr/>
          <a:lstStyle/>
          <a:p>
            <a:r>
              <a:rPr lang="en-US"/>
              <a:t>Herndon &amp; Tarleton, 2022</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6007252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10/2/2023</a:t>
            </a:fld>
            <a:endParaRPr lang="en-US"/>
          </a:p>
        </p:txBody>
      </p:sp>
      <p:sp>
        <p:nvSpPr>
          <p:cNvPr id="6" name="Footer Placeholder 5"/>
          <p:cNvSpPr>
            <a:spLocks noGrp="1"/>
          </p:cNvSpPr>
          <p:nvPr>
            <p:ph type="ftr" sz="quarter" idx="11"/>
          </p:nvPr>
        </p:nvSpPr>
        <p:spPr/>
        <p:txBody>
          <a:bodyPr/>
          <a:lstStyle/>
          <a:p>
            <a:r>
              <a:rPr lang="en-US"/>
              <a:t>Herndon &amp; Tarleton, 2022</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404147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10/2/2023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Herndon &amp; Tarleton, 2022</a:t>
            </a: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18685450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10/2/2023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Herndon &amp; Tarleton,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3932515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herndon@rvu.edu"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mailto:mtarleton@rv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microsoft.com/office/2018/10/relationships/comments" Target="../comments/modernComment_124_2325F0BA.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26_F71B8C7C.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1.png"/><Relationship Id="rId7" Type="http://schemas.openxmlformats.org/officeDocument/2006/relationships/diagramQuickStyle" Target="../diagrams/quickStyle4.xml"/><Relationship Id="rId2" Type="http://schemas.microsoft.com/office/2018/10/relationships/comments" Target="../comments/modernComment_112_C4F1E29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2.svg"/><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doi-org.du.idm.oclc.org/10.5694/mja18.00118" TargetMode="Externa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microsoft.com/office/2018/10/relationships/comments" Target="../comments/modernComment_125_ED81B428.xml"/><Relationship Id="rId16" Type="http://schemas.openxmlformats.org/officeDocument/2006/relationships/image" Target="../media/image22.sv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11_DA8307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3463256-2874-4AB8-BE2C-9DE89C4A7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and orange text&#10;&#10;Description automatically generated">
            <a:extLst>
              <a:ext uri="{FF2B5EF4-FFF2-40B4-BE49-F238E27FC236}">
                <a16:creationId xmlns:a16="http://schemas.microsoft.com/office/drawing/2014/main" id="{3F10F1D5-DC55-040D-43FF-5F7FB61DC22F}"/>
              </a:ext>
            </a:extLst>
          </p:cNvPr>
          <p:cNvPicPr>
            <a:picLocks noChangeAspect="1"/>
          </p:cNvPicPr>
          <p:nvPr/>
        </p:nvPicPr>
        <p:blipFill>
          <a:blip r:embed="rId2"/>
          <a:stretch>
            <a:fillRect/>
          </a:stretch>
        </p:blipFill>
        <p:spPr>
          <a:xfrm>
            <a:off x="2592779" y="640080"/>
            <a:ext cx="7006441" cy="2697480"/>
          </a:xfrm>
          <a:prstGeom prst="rect">
            <a:avLst/>
          </a:prstGeom>
        </p:spPr>
      </p:pic>
      <p:sp>
        <p:nvSpPr>
          <p:cNvPr id="22" name="Rectangle 21">
            <a:extLst>
              <a:ext uri="{FF2B5EF4-FFF2-40B4-BE49-F238E27FC236}">
                <a16:creationId xmlns:a16="http://schemas.microsoft.com/office/drawing/2014/main" id="{96078A10-9FA1-43BD-9125-BEF5DB4D6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p:cNvSpPr>
            <a:spLocks noGrp="1"/>
          </p:cNvSpPr>
          <p:nvPr>
            <p:ph type="ctrTitle"/>
          </p:nvPr>
        </p:nvSpPr>
        <p:spPr>
          <a:xfrm>
            <a:off x="365759" y="3794760"/>
            <a:ext cx="11471565" cy="1739347"/>
          </a:xfrm>
        </p:spPr>
        <p:txBody>
          <a:bodyPr>
            <a:normAutofit/>
          </a:bodyPr>
          <a:lstStyle/>
          <a:p>
            <a:r>
              <a:rPr lang="en-US"/>
              <a:t>networking</a:t>
            </a:r>
          </a:p>
        </p:txBody>
      </p:sp>
      <p:sp>
        <p:nvSpPr>
          <p:cNvPr id="3" name="Subtitle 2"/>
          <p:cNvSpPr>
            <a:spLocks noGrp="1"/>
          </p:cNvSpPr>
          <p:nvPr>
            <p:ph type="subTitle" idx="1"/>
          </p:nvPr>
        </p:nvSpPr>
        <p:spPr>
          <a:xfrm>
            <a:off x="1524000" y="5566518"/>
            <a:ext cx="9144000" cy="838437"/>
          </a:xfrm>
        </p:spPr>
        <p:txBody>
          <a:bodyPr vert="horz" lIns="91440" tIns="45720" rIns="91440" bIns="45720" rtlCol="0">
            <a:normAutofit/>
          </a:bodyPr>
          <a:lstStyle/>
          <a:p>
            <a:pPr>
              <a:spcBef>
                <a:spcPts val="0"/>
              </a:spcBef>
              <a:spcAft>
                <a:spcPts val="600"/>
              </a:spcAft>
            </a:pPr>
            <a:r>
              <a:rPr lang="en-US" sz="1400">
                <a:ea typeface="+mn-lt"/>
                <a:cs typeface="+mn-lt"/>
              </a:rPr>
              <a:t>Career &amp; Professional Development Team</a:t>
            </a:r>
            <a:endParaRPr lang="en-US" sz="1400"/>
          </a:p>
          <a:p>
            <a:pPr>
              <a:spcBef>
                <a:spcPts val="0"/>
              </a:spcBef>
              <a:spcAft>
                <a:spcPts val="600"/>
              </a:spcAft>
            </a:pPr>
            <a:r>
              <a:rPr lang="en-US" sz="1400">
                <a:ea typeface="+mn-lt"/>
                <a:cs typeface="+mn-lt"/>
                <a:hlinkClick r:id="rId3">
                  <a:extLst>
                    <a:ext uri="{A12FA001-AC4F-418D-AE19-62706E023703}">
                      <ahyp:hlinkClr xmlns:ahyp="http://schemas.microsoft.com/office/drawing/2018/hyperlinkcolor" val="tx"/>
                    </a:ext>
                  </a:extLst>
                </a:hlinkClick>
              </a:rPr>
              <a:t>jherndon@rvu.edu</a:t>
            </a:r>
            <a:r>
              <a:rPr lang="en-US" sz="1400">
                <a:ea typeface="+mn-lt"/>
                <a:cs typeface="+mn-lt"/>
              </a:rPr>
              <a:t> (UT)</a:t>
            </a:r>
          </a:p>
          <a:p>
            <a:pPr>
              <a:spcBef>
                <a:spcPts val="0"/>
              </a:spcBef>
              <a:spcAft>
                <a:spcPts val="600"/>
              </a:spcAft>
            </a:pPr>
            <a:r>
              <a:rPr lang="en-US" sz="1400">
                <a:ea typeface="+mn-lt"/>
                <a:cs typeface="+mn-lt"/>
              </a:rPr>
              <a:t> </a:t>
            </a:r>
            <a:r>
              <a:rPr lang="en-US" sz="1400">
                <a:ea typeface="+mn-lt"/>
                <a:cs typeface="+mn-lt"/>
                <a:hlinkClick r:id="rId4">
                  <a:extLst>
                    <a:ext uri="{A12FA001-AC4F-418D-AE19-62706E023703}">
                      <ahyp:hlinkClr xmlns:ahyp="http://schemas.microsoft.com/office/drawing/2018/hyperlinkcolor" val="tx"/>
                    </a:ext>
                  </a:extLst>
                </a:hlinkClick>
              </a:rPr>
              <a:t>mtarleton@rvu.edu</a:t>
            </a:r>
            <a:r>
              <a:rPr lang="en-US" sz="1400">
                <a:ea typeface="+mn-lt"/>
                <a:cs typeface="+mn-lt"/>
              </a:rPr>
              <a:t> (CO)</a:t>
            </a:r>
            <a:endParaRPr lang="en-US" sz="1400"/>
          </a:p>
        </p:txBody>
      </p:sp>
      <p:sp>
        <p:nvSpPr>
          <p:cNvPr id="4" name="Footer Placeholder 3">
            <a:extLst>
              <a:ext uri="{FF2B5EF4-FFF2-40B4-BE49-F238E27FC236}">
                <a16:creationId xmlns:a16="http://schemas.microsoft.com/office/drawing/2014/main" id="{199E325E-E75C-D21D-EFF0-44B2E5C00DE7}"/>
              </a:ext>
            </a:extLst>
          </p:cNvPr>
          <p:cNvSpPr>
            <a:spLocks noGrp="1"/>
          </p:cNvSpPr>
          <p:nvPr>
            <p:ph type="ftr" sz="quarter" idx="11"/>
          </p:nvPr>
        </p:nvSpPr>
        <p:spPr>
          <a:xfrm>
            <a:off x="5596471" y="6422854"/>
            <a:ext cx="5044440" cy="365125"/>
          </a:xfrm>
        </p:spPr>
        <p:txBody>
          <a:bodyPr>
            <a:normAutofit/>
          </a:bodyPr>
          <a:lstStyle/>
          <a:p>
            <a:pPr>
              <a:spcAft>
                <a:spcPts val="600"/>
              </a:spcAft>
            </a:pPr>
            <a:r>
              <a:rPr lang="en-US" dirty="0">
                <a:solidFill>
                  <a:schemeClr val="tx2"/>
                </a:solidFill>
              </a:rPr>
              <a:t>Herndon &amp; Tarleton</a:t>
            </a:r>
          </a:p>
        </p:txBody>
      </p:sp>
      <p:sp>
        <p:nvSpPr>
          <p:cNvPr id="5" name="Slide Number Placeholder 4">
            <a:extLst>
              <a:ext uri="{FF2B5EF4-FFF2-40B4-BE49-F238E27FC236}">
                <a16:creationId xmlns:a16="http://schemas.microsoft.com/office/drawing/2014/main" id="{E2F8AF94-D457-47B4-1FA7-227C1E4BB7CA}"/>
              </a:ext>
            </a:extLst>
          </p:cNvPr>
          <p:cNvSpPr>
            <a:spLocks noGrp="1"/>
          </p:cNvSpPr>
          <p:nvPr>
            <p:ph type="sldNum" sz="quarter" idx="12"/>
          </p:nvPr>
        </p:nvSpPr>
        <p:spPr>
          <a:xfrm>
            <a:off x="10658927" y="6422854"/>
            <a:ext cx="946264" cy="365125"/>
          </a:xfrm>
        </p:spPr>
        <p:txBody>
          <a:bodyPr>
            <a:normAutofit/>
          </a:bodyPr>
          <a:lstStyle/>
          <a:p>
            <a:pPr>
              <a:spcAft>
                <a:spcPts val="600"/>
              </a:spcAft>
            </a:pPr>
            <a:fld id="{4FAB73BC-B049-4115-A692-8D63A059BFB8}" type="slidenum">
              <a:rPr lang="en-US">
                <a:solidFill>
                  <a:schemeClr val="tx2"/>
                </a:solidFill>
              </a:rPr>
              <a:pPr>
                <a:spcAft>
                  <a:spcPts val="600"/>
                </a:spcAft>
              </a:pPr>
              <a:t>1</a:t>
            </a:fld>
            <a:endParaRPr lang="en-US">
              <a:solidFill>
                <a:schemeClr val="tx2"/>
              </a:solidFill>
            </a:endParaRPr>
          </a:p>
        </p:txBody>
      </p: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FEA3-F8D7-D926-2813-CEB419F3A8AE}"/>
              </a:ext>
            </a:extLst>
          </p:cNvPr>
          <p:cNvSpPr>
            <a:spLocks noGrp="1"/>
          </p:cNvSpPr>
          <p:nvPr>
            <p:ph type="title"/>
          </p:nvPr>
        </p:nvSpPr>
        <p:spPr/>
        <p:txBody>
          <a:bodyPr/>
          <a:lstStyle/>
          <a:p>
            <a:r>
              <a:rPr lang="en-US"/>
              <a:t>Virtual conference</a:t>
            </a:r>
          </a:p>
        </p:txBody>
      </p:sp>
      <p:sp>
        <p:nvSpPr>
          <p:cNvPr id="4" name="TextBox 3">
            <a:extLst>
              <a:ext uri="{FF2B5EF4-FFF2-40B4-BE49-F238E27FC236}">
                <a16:creationId xmlns:a16="http://schemas.microsoft.com/office/drawing/2014/main" id="{F54BA7BE-E8CF-3379-A3FB-275EE868B417}"/>
              </a:ext>
            </a:extLst>
          </p:cNvPr>
          <p:cNvSpPr txBox="1"/>
          <p:nvPr/>
        </p:nvSpPr>
        <p:spPr>
          <a:xfrm>
            <a:off x="420666" y="1800999"/>
            <a:ext cx="11660956" cy="5293757"/>
          </a:xfrm>
          <a:prstGeom prst="rect">
            <a:avLst/>
          </a:prstGeom>
          <a:noFill/>
          <a:ln w="571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ü"/>
            </a:pPr>
            <a:r>
              <a:rPr lang="en-US" sz="3200"/>
              <a:t>Show up early and don't leave early (unless the presenter has said it's okay)</a:t>
            </a:r>
            <a:endParaRPr lang="en-US"/>
          </a:p>
          <a:p>
            <a:pPr marL="457200" indent="-457200">
              <a:buFont typeface="Wingdings"/>
              <a:buChar char="ü"/>
            </a:pPr>
            <a:r>
              <a:rPr lang="en-US" sz="3200"/>
              <a:t>Keep you microphone on mute</a:t>
            </a:r>
          </a:p>
          <a:p>
            <a:pPr marL="457200" indent="-457200">
              <a:buFont typeface="Wingdings"/>
              <a:buChar char="ü"/>
            </a:pPr>
            <a:r>
              <a:rPr lang="en-US" sz="3200"/>
              <a:t>Try and be in a quiet place during the presentation</a:t>
            </a:r>
          </a:p>
          <a:p>
            <a:pPr marL="457200" indent="-457200">
              <a:buFont typeface="Wingdings"/>
              <a:buChar char="ü"/>
            </a:pPr>
            <a:r>
              <a:rPr lang="en-US" sz="3200"/>
              <a:t>Abide by camera on/camera off specifications of the presenter </a:t>
            </a:r>
          </a:p>
          <a:p>
            <a:pPr marL="457200" indent="-457200">
              <a:buFont typeface="Wingdings"/>
              <a:buChar char="ü"/>
            </a:pPr>
            <a:r>
              <a:rPr lang="en-US" sz="3200"/>
              <a:t>Always be prepared to be on camera</a:t>
            </a:r>
          </a:p>
          <a:p>
            <a:pPr marL="457200" indent="-457200">
              <a:buFont typeface="Wingdings"/>
              <a:buChar char="ü"/>
            </a:pPr>
            <a:r>
              <a:rPr lang="en-US" sz="3200"/>
              <a:t>Have a profile picture uploaded to your Zoom account &amp; a professional name (i.e. your name)</a:t>
            </a:r>
          </a:p>
          <a:p>
            <a:pPr marL="457200" indent="-457200">
              <a:buFont typeface="Wingdings"/>
              <a:buChar char="ü"/>
            </a:pPr>
            <a:r>
              <a:rPr lang="en-US" sz="3200"/>
              <a:t>Be active in the chat—ask questions, respond to questions, make affirming comments</a:t>
            </a:r>
          </a:p>
          <a:p>
            <a:pPr marL="285750" indent="-285750">
              <a:buFont typeface="Wingdings"/>
              <a:buChar char="ü"/>
            </a:pPr>
            <a:endParaRPr lang="en-US" i="1"/>
          </a:p>
        </p:txBody>
      </p:sp>
      <p:sp>
        <p:nvSpPr>
          <p:cNvPr id="7" name="Slide Number Placeholder 6">
            <a:extLst>
              <a:ext uri="{FF2B5EF4-FFF2-40B4-BE49-F238E27FC236}">
                <a16:creationId xmlns:a16="http://schemas.microsoft.com/office/drawing/2014/main" id="{02E17169-C940-5FCD-48BD-8500165187BE}"/>
              </a:ext>
            </a:extLst>
          </p:cNvPr>
          <p:cNvSpPr>
            <a:spLocks noGrp="1"/>
          </p:cNvSpPr>
          <p:nvPr>
            <p:ph type="sldNum" sz="quarter" idx="12"/>
          </p:nvPr>
        </p:nvSpPr>
        <p:spPr/>
        <p:txBody>
          <a:bodyPr/>
          <a:lstStyle/>
          <a:p>
            <a:fld id="{4FAB73BC-B049-4115-A692-8D63A059BFB8}" type="slidenum">
              <a:rPr lang="en-US" dirty="0"/>
              <a:t>10</a:t>
            </a:fld>
            <a:endParaRPr lang="en-US"/>
          </a:p>
        </p:txBody>
      </p:sp>
      <p:sp>
        <p:nvSpPr>
          <p:cNvPr id="6" name="Footer Placeholder 5">
            <a:extLst>
              <a:ext uri="{FF2B5EF4-FFF2-40B4-BE49-F238E27FC236}">
                <a16:creationId xmlns:a16="http://schemas.microsoft.com/office/drawing/2014/main" id="{454871F5-4A0C-A443-90BE-611B264D8509}"/>
              </a:ext>
            </a:extLst>
          </p:cNvPr>
          <p:cNvSpPr>
            <a:spLocks noGrp="1"/>
          </p:cNvSpPr>
          <p:nvPr>
            <p:ph type="ftr" sz="quarter" idx="11"/>
          </p:nvPr>
        </p:nvSpPr>
        <p:spPr/>
        <p:txBody>
          <a:bodyPr/>
          <a:lstStyle/>
          <a:p>
            <a:r>
              <a:rPr lang="en-US"/>
              <a:t>Herndon &amp; Tarleton, 2022</a:t>
            </a:r>
          </a:p>
        </p:txBody>
      </p:sp>
    </p:spTree>
    <p:extLst>
      <p:ext uri="{BB962C8B-B14F-4D97-AF65-F5344CB8AC3E}">
        <p14:creationId xmlns:p14="http://schemas.microsoft.com/office/powerpoint/2010/main" val="274322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FA85-8CA0-3EF3-88BC-73DC8420B140}"/>
              </a:ext>
            </a:extLst>
          </p:cNvPr>
          <p:cNvSpPr>
            <a:spLocks noGrp="1"/>
          </p:cNvSpPr>
          <p:nvPr>
            <p:ph type="title"/>
          </p:nvPr>
        </p:nvSpPr>
        <p:spPr>
          <a:xfrm>
            <a:off x="1202919" y="284176"/>
            <a:ext cx="9784080" cy="1508760"/>
          </a:xfrm>
        </p:spPr>
        <p:txBody>
          <a:bodyPr>
            <a:normAutofit/>
          </a:bodyPr>
          <a:lstStyle/>
          <a:p>
            <a:r>
              <a:rPr lang="en-US"/>
              <a:t>Online groups &amp; communities</a:t>
            </a:r>
          </a:p>
        </p:txBody>
      </p:sp>
      <p:sp>
        <p:nvSpPr>
          <p:cNvPr id="4" name="Footer Placeholder 3">
            <a:extLst>
              <a:ext uri="{FF2B5EF4-FFF2-40B4-BE49-F238E27FC236}">
                <a16:creationId xmlns:a16="http://schemas.microsoft.com/office/drawing/2014/main" id="{1FC9C574-37F0-E1F2-E479-201CAE2DD20C}"/>
              </a:ext>
            </a:extLst>
          </p:cNvPr>
          <p:cNvSpPr>
            <a:spLocks noGrp="1"/>
          </p:cNvSpPr>
          <p:nvPr>
            <p:ph type="ftr" sz="quarter" idx="11"/>
          </p:nvPr>
        </p:nvSpPr>
        <p:spPr>
          <a:xfrm>
            <a:off x="5596471" y="6422854"/>
            <a:ext cx="5044440" cy="365125"/>
          </a:xfrm>
        </p:spPr>
        <p:txBody>
          <a:bodyPr>
            <a:normAutofit/>
          </a:bodyPr>
          <a:lstStyle/>
          <a:p>
            <a:pPr>
              <a:spcAft>
                <a:spcPts val="600"/>
              </a:spcAft>
            </a:pPr>
            <a:r>
              <a:rPr lang="en-US"/>
              <a:t>Herndon &amp; Tarleton, 2022</a:t>
            </a:r>
          </a:p>
        </p:txBody>
      </p:sp>
      <p:sp>
        <p:nvSpPr>
          <p:cNvPr id="5" name="Slide Number Placeholder 4">
            <a:extLst>
              <a:ext uri="{FF2B5EF4-FFF2-40B4-BE49-F238E27FC236}">
                <a16:creationId xmlns:a16="http://schemas.microsoft.com/office/drawing/2014/main" id="{B88665EB-4B64-A356-A5F8-F94D69F51B72}"/>
              </a:ext>
            </a:extLst>
          </p:cNvPr>
          <p:cNvSpPr>
            <a:spLocks noGrp="1"/>
          </p:cNvSpPr>
          <p:nvPr>
            <p:ph type="sldNum" sz="quarter" idx="12"/>
          </p:nvPr>
        </p:nvSpPr>
        <p:spPr>
          <a:xfrm>
            <a:off x="10658927" y="6422854"/>
            <a:ext cx="946264" cy="365125"/>
          </a:xfrm>
        </p:spPr>
        <p:txBody>
          <a:bodyPr>
            <a:normAutofit/>
          </a:bodyPr>
          <a:lstStyle/>
          <a:p>
            <a:pPr>
              <a:spcAft>
                <a:spcPts val="600"/>
              </a:spcAft>
            </a:pPr>
            <a:fld id="{4FAB73BC-B049-4115-A692-8D63A059BFB8}" type="slidenum">
              <a:rPr lang="en-US" dirty="0"/>
              <a:pPr>
                <a:spcAft>
                  <a:spcPts val="600"/>
                </a:spcAft>
              </a:pPr>
              <a:t>11</a:t>
            </a:fld>
            <a:endParaRPr lang="en-US"/>
          </a:p>
        </p:txBody>
      </p:sp>
      <p:graphicFrame>
        <p:nvGraphicFramePr>
          <p:cNvPr id="7" name="Content Placeholder 2">
            <a:extLst>
              <a:ext uri="{FF2B5EF4-FFF2-40B4-BE49-F238E27FC236}">
                <a16:creationId xmlns:a16="http://schemas.microsoft.com/office/drawing/2014/main" id="{FAD4DD45-1858-669B-0EE0-81D0E600CE3E}"/>
              </a:ext>
            </a:extLst>
          </p:cNvPr>
          <p:cNvGraphicFramePr>
            <a:graphicFrameLocks noGrp="1"/>
          </p:cNvGraphicFramePr>
          <p:nvPr>
            <p:ph idx="1"/>
            <p:extLst>
              <p:ext uri="{D42A27DB-BD31-4B8C-83A1-F6EECF244321}">
                <p14:modId xmlns:p14="http://schemas.microsoft.com/office/powerpoint/2010/main" val="490278913"/>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39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674A-A54D-F6D7-602B-694D4A64D33B}"/>
              </a:ext>
            </a:extLst>
          </p:cNvPr>
          <p:cNvSpPr>
            <a:spLocks noGrp="1"/>
          </p:cNvSpPr>
          <p:nvPr>
            <p:ph type="title"/>
          </p:nvPr>
        </p:nvSpPr>
        <p:spPr/>
        <p:txBody>
          <a:bodyPr/>
          <a:lstStyle/>
          <a:p>
            <a:r>
              <a:rPr lang="en-US"/>
              <a:t>Informational interviewing</a:t>
            </a:r>
          </a:p>
        </p:txBody>
      </p:sp>
      <p:graphicFrame>
        <p:nvGraphicFramePr>
          <p:cNvPr id="10" name="Content Placeholder 2">
            <a:extLst>
              <a:ext uri="{FF2B5EF4-FFF2-40B4-BE49-F238E27FC236}">
                <a16:creationId xmlns:a16="http://schemas.microsoft.com/office/drawing/2014/main" id="{F14993E3-9706-6883-D31C-DF2A478B764C}"/>
              </a:ext>
            </a:extLst>
          </p:cNvPr>
          <p:cNvGraphicFramePr>
            <a:graphicFrameLocks noGrp="1"/>
          </p:cNvGraphicFramePr>
          <p:nvPr>
            <p:ph idx="1"/>
            <p:extLst>
              <p:ext uri="{D42A27DB-BD31-4B8C-83A1-F6EECF244321}">
                <p14:modId xmlns:p14="http://schemas.microsoft.com/office/powerpoint/2010/main" val="3259574085"/>
              </p:ext>
            </p:extLst>
          </p:nvPr>
        </p:nvGraphicFramePr>
        <p:xfrm>
          <a:off x="5322799" y="3141668"/>
          <a:ext cx="6723380" cy="3300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268ACAF3-7641-210D-BD23-C9C6E31429CB}"/>
              </a:ext>
            </a:extLst>
          </p:cNvPr>
          <p:cNvSpPr>
            <a:spLocks noGrp="1"/>
          </p:cNvSpPr>
          <p:nvPr>
            <p:ph type="sldNum" sz="quarter" idx="12"/>
          </p:nvPr>
        </p:nvSpPr>
        <p:spPr/>
        <p:txBody>
          <a:bodyPr/>
          <a:lstStyle/>
          <a:p>
            <a:fld id="{4FAB73BC-B049-4115-A692-8D63A059BFB8}" type="slidenum">
              <a:rPr lang="en-US" dirty="0"/>
              <a:t>12</a:t>
            </a:fld>
            <a:endParaRPr lang="en-US"/>
          </a:p>
        </p:txBody>
      </p:sp>
      <p:sp>
        <p:nvSpPr>
          <p:cNvPr id="4" name="Footer Placeholder 3">
            <a:extLst>
              <a:ext uri="{FF2B5EF4-FFF2-40B4-BE49-F238E27FC236}">
                <a16:creationId xmlns:a16="http://schemas.microsoft.com/office/drawing/2014/main" id="{808DB73F-2AEE-D05D-8872-42A00B8B9B21}"/>
              </a:ext>
            </a:extLst>
          </p:cNvPr>
          <p:cNvSpPr>
            <a:spLocks noGrp="1"/>
          </p:cNvSpPr>
          <p:nvPr>
            <p:ph type="ftr" sz="quarter" idx="11"/>
          </p:nvPr>
        </p:nvSpPr>
        <p:spPr/>
        <p:txBody>
          <a:bodyPr/>
          <a:lstStyle/>
          <a:p>
            <a:r>
              <a:rPr lang="en-US"/>
              <a:t>Herndon &amp; Tarleton, 2022</a:t>
            </a:r>
          </a:p>
        </p:txBody>
      </p:sp>
      <p:sp>
        <p:nvSpPr>
          <p:cNvPr id="6" name="TextBox 1">
            <a:extLst>
              <a:ext uri="{FF2B5EF4-FFF2-40B4-BE49-F238E27FC236}">
                <a16:creationId xmlns:a16="http://schemas.microsoft.com/office/drawing/2014/main" id="{839F8EB4-0C9C-6363-7C09-609D2FCFB1C8}"/>
              </a:ext>
            </a:extLst>
          </p:cNvPr>
          <p:cNvSpPr txBox="1"/>
          <p:nvPr/>
        </p:nvSpPr>
        <p:spPr>
          <a:xfrm>
            <a:off x="340138" y="3081186"/>
            <a:ext cx="4767364" cy="3416320"/>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a:p>
            <a:r>
              <a:rPr lang="en-US" sz="4000">
                <a:solidFill>
                  <a:schemeClr val="tx1"/>
                </a:solidFill>
                <a:latin typeface="Corbel"/>
              </a:rPr>
              <a:t>A 20-60 min conversation with a person who could be helpful to you</a:t>
            </a:r>
          </a:p>
          <a:p>
            <a:endParaRPr lang="en-US"/>
          </a:p>
          <a:p>
            <a:endParaRPr lang="en-US"/>
          </a:p>
          <a:p>
            <a:endParaRPr lang="en-US"/>
          </a:p>
        </p:txBody>
      </p:sp>
      <p:sp>
        <p:nvSpPr>
          <p:cNvPr id="7" name="TextBox 6">
            <a:extLst>
              <a:ext uri="{FF2B5EF4-FFF2-40B4-BE49-F238E27FC236}">
                <a16:creationId xmlns:a16="http://schemas.microsoft.com/office/drawing/2014/main" id="{EE7C5F5C-EFCD-978F-0B5F-5642A2E91430}"/>
              </a:ext>
            </a:extLst>
          </p:cNvPr>
          <p:cNvSpPr txBox="1"/>
          <p:nvPr/>
        </p:nvSpPr>
        <p:spPr>
          <a:xfrm>
            <a:off x="5783756" y="2005484"/>
            <a:ext cx="535278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Why are informational interviews useful to you? ​</a:t>
            </a:r>
          </a:p>
        </p:txBody>
      </p:sp>
      <p:sp>
        <p:nvSpPr>
          <p:cNvPr id="8" name="TextBox 7">
            <a:extLst>
              <a:ext uri="{FF2B5EF4-FFF2-40B4-BE49-F238E27FC236}">
                <a16:creationId xmlns:a16="http://schemas.microsoft.com/office/drawing/2014/main" id="{85EF9AA0-999B-1B40-D1B8-D815CA04D3B5}"/>
              </a:ext>
            </a:extLst>
          </p:cNvPr>
          <p:cNvSpPr txBox="1"/>
          <p:nvPr/>
        </p:nvSpPr>
        <p:spPr>
          <a:xfrm>
            <a:off x="341251" y="2001088"/>
            <a:ext cx="519895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rbel"/>
              </a:rPr>
              <a:t>What is an informational Interview? </a:t>
            </a:r>
          </a:p>
        </p:txBody>
      </p:sp>
    </p:spTree>
    <p:extLst>
      <p:ext uri="{BB962C8B-B14F-4D97-AF65-F5344CB8AC3E}">
        <p14:creationId xmlns:p14="http://schemas.microsoft.com/office/powerpoint/2010/main" val="589689018"/>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FD214-B0CD-A5DB-B94A-70AD7D1A9593}"/>
              </a:ext>
            </a:extLst>
          </p:cNvPr>
          <p:cNvSpPr>
            <a:spLocks noGrp="1"/>
          </p:cNvSpPr>
          <p:nvPr>
            <p:ph type="title"/>
          </p:nvPr>
        </p:nvSpPr>
        <p:spPr>
          <a:xfrm>
            <a:off x="643466" y="5304675"/>
            <a:ext cx="10905065" cy="662672"/>
          </a:xfrm>
        </p:spPr>
        <p:txBody>
          <a:bodyPr vert="horz" lIns="91440" tIns="45720" rIns="91440" bIns="45720" rtlCol="0" anchor="b">
            <a:normAutofit/>
          </a:bodyPr>
          <a:lstStyle/>
          <a:p>
            <a:pPr algn="ctr">
              <a:lnSpc>
                <a:spcPct val="80000"/>
              </a:lnSpc>
            </a:pPr>
            <a:r>
              <a:rPr lang="en-US" sz="2800" spc="150">
                <a:solidFill>
                  <a:schemeClr val="tx2"/>
                </a:solidFill>
              </a:rPr>
              <a:t>Questions to Ask in an Informational Interview</a:t>
            </a:r>
          </a:p>
        </p:txBody>
      </p:sp>
      <p:sp>
        <p:nvSpPr>
          <p:cNvPr id="16" name="Rectangle 15">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867E14D-9A0C-CEDC-8DF4-B338E46616F5}"/>
              </a:ext>
            </a:extLst>
          </p:cNvPr>
          <p:cNvSpPr>
            <a:spLocks noGrp="1"/>
          </p:cNvSpPr>
          <p:nvPr>
            <p:ph type="ftr" sz="quarter" idx="11"/>
          </p:nvPr>
        </p:nvSpPr>
        <p:spPr>
          <a:xfrm>
            <a:off x="5596471" y="6422854"/>
            <a:ext cx="5044440" cy="365125"/>
          </a:xfrm>
        </p:spPr>
        <p:txBody>
          <a:bodyPr vert="horz" lIns="91440" tIns="45720" rIns="91440" bIns="45720" rtlCol="0" anchor="ctr">
            <a:normAutofit/>
          </a:bodyPr>
          <a:lstStyle/>
          <a:p>
            <a:pPr>
              <a:spcAft>
                <a:spcPts val="600"/>
              </a:spcAft>
            </a:pPr>
            <a:r>
              <a:rPr lang="en-US">
                <a:solidFill>
                  <a:schemeClr val="bg1"/>
                </a:solidFill>
              </a:rPr>
              <a:t>Herndon &amp; Tarleton, 2022</a:t>
            </a:r>
          </a:p>
        </p:txBody>
      </p:sp>
      <p:sp>
        <p:nvSpPr>
          <p:cNvPr id="5" name="Slide Number Placeholder 4">
            <a:extLst>
              <a:ext uri="{FF2B5EF4-FFF2-40B4-BE49-F238E27FC236}">
                <a16:creationId xmlns:a16="http://schemas.microsoft.com/office/drawing/2014/main" id="{5297A9F0-B748-92B7-4CBD-40B19C832F9E}"/>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a:spcAft>
                <a:spcPts val="600"/>
              </a:spcAft>
            </a:pPr>
            <a:fld id="{4FAB73BC-B049-4115-A692-8D63A059BFB8}" type="slidenum">
              <a:rPr lang="en-US">
                <a:solidFill>
                  <a:schemeClr val="bg1"/>
                </a:solidFill>
              </a:rPr>
              <a:pPr>
                <a:spcAft>
                  <a:spcPts val="600"/>
                </a:spcAft>
              </a:pPr>
              <a:t>13</a:t>
            </a:fld>
            <a:endParaRPr lang="en-US">
              <a:solidFill>
                <a:schemeClr val="bg1"/>
              </a:solidFill>
            </a:endParaRPr>
          </a:p>
        </p:txBody>
      </p:sp>
      <p:graphicFrame>
        <p:nvGraphicFramePr>
          <p:cNvPr id="3" name="Table 5">
            <a:extLst>
              <a:ext uri="{FF2B5EF4-FFF2-40B4-BE49-F238E27FC236}">
                <a16:creationId xmlns:a16="http://schemas.microsoft.com/office/drawing/2014/main" id="{F456BC9A-ECE7-9DD6-9E15-09DC4DCE894B}"/>
              </a:ext>
            </a:extLst>
          </p:cNvPr>
          <p:cNvGraphicFramePr>
            <a:graphicFrameLocks noGrp="1"/>
          </p:cNvGraphicFramePr>
          <p:nvPr>
            <p:extLst>
              <p:ext uri="{D42A27DB-BD31-4B8C-83A1-F6EECF244321}">
                <p14:modId xmlns:p14="http://schemas.microsoft.com/office/powerpoint/2010/main" val="3895998581"/>
              </p:ext>
            </p:extLst>
          </p:nvPr>
        </p:nvGraphicFramePr>
        <p:xfrm>
          <a:off x="411078" y="491289"/>
          <a:ext cx="11515056" cy="4889171"/>
        </p:xfrm>
        <a:graphic>
          <a:graphicData uri="http://schemas.openxmlformats.org/drawingml/2006/table">
            <a:tbl>
              <a:tblPr firstRow="1" bandRow="1">
                <a:tableStyleId>{9D7B26C5-4107-4FEC-AEDC-1716B250A1EF}</a:tableStyleId>
              </a:tblPr>
              <a:tblGrid>
                <a:gridCol w="2878764">
                  <a:extLst>
                    <a:ext uri="{9D8B030D-6E8A-4147-A177-3AD203B41FA5}">
                      <a16:colId xmlns:a16="http://schemas.microsoft.com/office/drawing/2014/main" val="3094079620"/>
                    </a:ext>
                  </a:extLst>
                </a:gridCol>
                <a:gridCol w="2878764">
                  <a:extLst>
                    <a:ext uri="{9D8B030D-6E8A-4147-A177-3AD203B41FA5}">
                      <a16:colId xmlns:a16="http://schemas.microsoft.com/office/drawing/2014/main" val="2238015457"/>
                    </a:ext>
                  </a:extLst>
                </a:gridCol>
                <a:gridCol w="2878764">
                  <a:extLst>
                    <a:ext uri="{9D8B030D-6E8A-4147-A177-3AD203B41FA5}">
                      <a16:colId xmlns:a16="http://schemas.microsoft.com/office/drawing/2014/main" val="853685320"/>
                    </a:ext>
                  </a:extLst>
                </a:gridCol>
                <a:gridCol w="2878764">
                  <a:extLst>
                    <a:ext uri="{9D8B030D-6E8A-4147-A177-3AD203B41FA5}">
                      <a16:colId xmlns:a16="http://schemas.microsoft.com/office/drawing/2014/main" val="3034867404"/>
                    </a:ext>
                  </a:extLst>
                </a:gridCol>
              </a:tblGrid>
              <a:tr h="535612">
                <a:tc>
                  <a:txBody>
                    <a:bodyPr/>
                    <a:lstStyle/>
                    <a:p>
                      <a:r>
                        <a:rPr lang="en-US"/>
                        <a:t>PREPARATION</a:t>
                      </a:r>
                    </a:p>
                  </a:txBody>
                  <a:tcPr/>
                </a:tc>
                <a:tc>
                  <a:txBody>
                    <a:bodyPr/>
                    <a:lstStyle/>
                    <a:p>
                      <a:r>
                        <a:rPr lang="en-US"/>
                        <a:t>CURRENT ROLE</a:t>
                      </a:r>
                    </a:p>
                  </a:txBody>
                  <a:tcPr/>
                </a:tc>
                <a:tc>
                  <a:txBody>
                    <a:bodyPr/>
                    <a:lstStyle/>
                    <a:p>
                      <a:r>
                        <a:rPr lang="en-US"/>
                        <a:t>CAREER GOALS</a:t>
                      </a:r>
                    </a:p>
                  </a:txBody>
                  <a:tcPr/>
                </a:tc>
                <a:tc>
                  <a:txBody>
                    <a:bodyPr/>
                    <a:lstStyle/>
                    <a:p>
                      <a:r>
                        <a:rPr lang="en-US"/>
                        <a:t>ADVICE</a:t>
                      </a:r>
                    </a:p>
                  </a:txBody>
                  <a:tcPr/>
                </a:tc>
                <a:extLst>
                  <a:ext uri="{0D108BD9-81ED-4DB2-BD59-A6C34878D82A}">
                    <a16:rowId xmlns:a16="http://schemas.microsoft.com/office/drawing/2014/main" val="1659158524"/>
                  </a:ext>
                </a:extLst>
              </a:tr>
              <a:tr h="1277227">
                <a:tc>
                  <a:txBody>
                    <a:bodyPr/>
                    <a:lstStyle/>
                    <a:p>
                      <a:r>
                        <a:rPr lang="en-US"/>
                        <a:t>1.) How did you pick your specialty?</a:t>
                      </a:r>
                    </a:p>
                  </a:txBody>
                  <a:tcPr/>
                </a:tc>
                <a:tc>
                  <a:txBody>
                    <a:bodyPr/>
                    <a:lstStyle/>
                    <a:p>
                      <a:r>
                        <a:rPr lang="en-US"/>
                        <a:t>1.) What is a typical day like for you?</a:t>
                      </a:r>
                    </a:p>
                  </a:txBody>
                  <a:tcPr/>
                </a:tc>
                <a:tc>
                  <a:txBody>
                    <a:bodyPr/>
                    <a:lstStyle/>
                    <a:p>
                      <a:r>
                        <a:rPr lang="en-US"/>
                        <a:t>1.) What are you interested in researching in the future?</a:t>
                      </a:r>
                    </a:p>
                  </a:txBody>
                  <a:tcPr/>
                </a:tc>
                <a:tc>
                  <a:txBody>
                    <a:bodyPr/>
                    <a:lstStyle/>
                    <a:p>
                      <a:r>
                        <a:rPr lang="en-US"/>
                        <a:t>1.) What professional organizations do you find useful?</a:t>
                      </a:r>
                    </a:p>
                  </a:txBody>
                  <a:tcPr/>
                </a:tc>
                <a:extLst>
                  <a:ext uri="{0D108BD9-81ED-4DB2-BD59-A6C34878D82A}">
                    <a16:rowId xmlns:a16="http://schemas.microsoft.com/office/drawing/2014/main" val="881002103"/>
                  </a:ext>
                </a:extLst>
              </a:tr>
              <a:tr h="1277227">
                <a:tc>
                  <a:txBody>
                    <a:bodyPr/>
                    <a:lstStyle/>
                    <a:p>
                      <a:r>
                        <a:rPr lang="en-US"/>
                        <a:t>2.) What other specialties were you interested in?</a:t>
                      </a:r>
                    </a:p>
                  </a:txBody>
                  <a:tcPr/>
                </a:tc>
                <a:tc>
                  <a:txBody>
                    <a:bodyPr/>
                    <a:lstStyle/>
                    <a:p>
                      <a:r>
                        <a:rPr lang="en-US"/>
                        <a:t>2.) What do you enjoy most about your day to day?</a:t>
                      </a:r>
                    </a:p>
                  </a:txBody>
                  <a:tcPr/>
                </a:tc>
                <a:tc>
                  <a:txBody>
                    <a:bodyPr/>
                    <a:lstStyle/>
                    <a:p>
                      <a:r>
                        <a:rPr lang="en-US"/>
                        <a:t>2.) Are you planning on pursuing any fellowships?</a:t>
                      </a:r>
                    </a:p>
                  </a:txBody>
                  <a:tcPr/>
                </a:tc>
                <a:tc>
                  <a:txBody>
                    <a:bodyPr/>
                    <a:lstStyle/>
                    <a:p>
                      <a:r>
                        <a:rPr lang="en-US"/>
                        <a:t>2.) What advice to you have for someone interested in this specialty?</a:t>
                      </a:r>
                    </a:p>
                  </a:txBody>
                  <a:tcPr/>
                </a:tc>
                <a:extLst>
                  <a:ext uri="{0D108BD9-81ED-4DB2-BD59-A6C34878D82A}">
                    <a16:rowId xmlns:a16="http://schemas.microsoft.com/office/drawing/2014/main" val="2813707936"/>
                  </a:ext>
                </a:extLst>
              </a:tr>
              <a:tr h="1277227">
                <a:tc>
                  <a:txBody>
                    <a:bodyPr/>
                    <a:lstStyle/>
                    <a:p>
                      <a:r>
                        <a:rPr lang="en-US"/>
                        <a:t>3.) What activities prepared you for this role?</a:t>
                      </a:r>
                    </a:p>
                  </a:txBody>
                  <a:tcPr/>
                </a:tc>
                <a:tc>
                  <a:txBody>
                    <a:bodyPr/>
                    <a:lstStyle/>
                    <a:p>
                      <a:r>
                        <a:rPr lang="en-US"/>
                        <a:t>3.) If you weren't in this specialty, what other fields would you be interested in?</a:t>
                      </a:r>
                    </a:p>
                  </a:txBody>
                  <a:tcPr/>
                </a:tc>
                <a:tc>
                  <a:txBody>
                    <a:bodyPr/>
                    <a:lstStyle/>
                    <a:p>
                      <a:r>
                        <a:rPr lang="en-US"/>
                        <a:t>3.) Do you expect to be doing anything different in 5 years? 10 years?</a:t>
                      </a:r>
                    </a:p>
                  </a:txBody>
                  <a:tcPr/>
                </a:tc>
                <a:tc>
                  <a:txBody>
                    <a:bodyPr/>
                    <a:lstStyle/>
                    <a:p>
                      <a:r>
                        <a:rPr lang="en-US"/>
                        <a:t>3.) What resources do you consider invaluable?</a:t>
                      </a:r>
                    </a:p>
                  </a:txBody>
                  <a:tcPr/>
                </a:tc>
                <a:extLst>
                  <a:ext uri="{0D108BD9-81ED-4DB2-BD59-A6C34878D82A}">
                    <a16:rowId xmlns:a16="http://schemas.microsoft.com/office/drawing/2014/main" val="3347066854"/>
                  </a:ext>
                </a:extLst>
              </a:tr>
              <a:tr h="52187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97391037"/>
                  </a:ext>
                </a:extLst>
              </a:tr>
            </a:tbl>
          </a:graphicData>
        </a:graphic>
      </p:graphicFrame>
    </p:spTree>
    <p:extLst>
      <p:ext uri="{BB962C8B-B14F-4D97-AF65-F5344CB8AC3E}">
        <p14:creationId xmlns:p14="http://schemas.microsoft.com/office/powerpoint/2010/main" val="4145777788"/>
      </p:ext>
    </p:extLst>
  </p:cSld>
  <p:clrMapOvr>
    <a:overrideClrMapping bg1="lt1" tx1="dk1" bg2="lt2" tx2="dk2" accent1="accent1" accent2="accent2" accent3="accent3" accent4="accent4" accent5="accent5" accent6="accent6" hlink="hlink" folHlink="folHlink"/>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3B5E-62D5-2D2E-FD3A-A2090D9933A0}"/>
              </a:ext>
            </a:extLst>
          </p:cNvPr>
          <p:cNvSpPr>
            <a:spLocks noGrp="1"/>
          </p:cNvSpPr>
          <p:nvPr>
            <p:ph type="title"/>
          </p:nvPr>
        </p:nvSpPr>
        <p:spPr/>
        <p:txBody>
          <a:bodyPr/>
          <a:lstStyle/>
          <a:p>
            <a:r>
              <a:rPr lang="en-US"/>
              <a:t>Initiating a conversation</a:t>
            </a:r>
          </a:p>
        </p:txBody>
      </p:sp>
      <p:pic>
        <p:nvPicPr>
          <p:cNvPr id="4" name="Graphic 4" descr="Chat with solid fill">
            <a:extLst>
              <a:ext uri="{FF2B5EF4-FFF2-40B4-BE49-F238E27FC236}">
                <a16:creationId xmlns:a16="http://schemas.microsoft.com/office/drawing/2014/main" id="{B00AC9DB-4F01-FF36-E4CC-A917B036DB14}"/>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294809" y="103568"/>
            <a:ext cx="1837156" cy="1865997"/>
          </a:xfrm>
        </p:spPr>
      </p:pic>
      <p:graphicFrame>
        <p:nvGraphicFramePr>
          <p:cNvPr id="3" name="Diagram 4">
            <a:extLst>
              <a:ext uri="{FF2B5EF4-FFF2-40B4-BE49-F238E27FC236}">
                <a16:creationId xmlns:a16="http://schemas.microsoft.com/office/drawing/2014/main" id="{F57D034B-751D-7C30-C3E2-078D411F18EA}"/>
              </a:ext>
            </a:extLst>
          </p:cNvPr>
          <p:cNvGraphicFramePr/>
          <p:nvPr>
            <p:extLst>
              <p:ext uri="{D42A27DB-BD31-4B8C-83A1-F6EECF244321}">
                <p14:modId xmlns:p14="http://schemas.microsoft.com/office/powerpoint/2010/main" val="234467186"/>
              </p:ext>
            </p:extLst>
          </p:nvPr>
        </p:nvGraphicFramePr>
        <p:xfrm>
          <a:off x="243840" y="1783080"/>
          <a:ext cx="11805920" cy="4958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091" name="Slide Number Placeholder 6090">
            <a:extLst>
              <a:ext uri="{FF2B5EF4-FFF2-40B4-BE49-F238E27FC236}">
                <a16:creationId xmlns:a16="http://schemas.microsoft.com/office/drawing/2014/main" id="{518B9C1F-D51A-EFEE-51C3-99A1097ADD27}"/>
              </a:ext>
            </a:extLst>
          </p:cNvPr>
          <p:cNvSpPr>
            <a:spLocks noGrp="1"/>
          </p:cNvSpPr>
          <p:nvPr>
            <p:ph type="sldNum" sz="quarter" idx="12"/>
          </p:nvPr>
        </p:nvSpPr>
        <p:spPr/>
        <p:txBody>
          <a:bodyPr/>
          <a:lstStyle/>
          <a:p>
            <a:fld id="{4FAB73BC-B049-4115-A692-8D63A059BFB8}" type="slidenum">
              <a:rPr lang="en-US" dirty="0"/>
              <a:t>14</a:t>
            </a:fld>
            <a:endParaRPr lang="en-US"/>
          </a:p>
        </p:txBody>
      </p:sp>
      <p:sp>
        <p:nvSpPr>
          <p:cNvPr id="6090" name="Footer Placeholder 6089">
            <a:extLst>
              <a:ext uri="{FF2B5EF4-FFF2-40B4-BE49-F238E27FC236}">
                <a16:creationId xmlns:a16="http://schemas.microsoft.com/office/drawing/2014/main" id="{2A7DB4A9-8588-3B4E-B05C-DA3B8E998D25}"/>
              </a:ext>
            </a:extLst>
          </p:cNvPr>
          <p:cNvSpPr>
            <a:spLocks noGrp="1"/>
          </p:cNvSpPr>
          <p:nvPr>
            <p:ph type="ftr" sz="quarter" idx="11"/>
          </p:nvPr>
        </p:nvSpPr>
        <p:spPr/>
        <p:txBody>
          <a:bodyPr/>
          <a:lstStyle/>
          <a:p>
            <a:r>
              <a:rPr lang="en-US"/>
              <a:t>Herndon &amp; Tarleton, 2022</a:t>
            </a:r>
          </a:p>
        </p:txBody>
      </p:sp>
    </p:spTree>
    <p:extLst>
      <p:ext uri="{BB962C8B-B14F-4D97-AF65-F5344CB8AC3E}">
        <p14:creationId xmlns:p14="http://schemas.microsoft.com/office/powerpoint/2010/main" val="3304186518"/>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77562-05E2-CBF2-AB13-4986690107F0}"/>
              </a:ext>
            </a:extLst>
          </p:cNvPr>
          <p:cNvSpPr>
            <a:spLocks noGrp="1"/>
          </p:cNvSpPr>
          <p:nvPr>
            <p:ph type="title"/>
          </p:nvPr>
        </p:nvSpPr>
        <p:spPr>
          <a:xfrm>
            <a:off x="207239" y="263856"/>
            <a:ext cx="9784080" cy="1508760"/>
          </a:xfrm>
        </p:spPr>
        <p:txBody>
          <a:bodyPr/>
          <a:lstStyle/>
          <a:p>
            <a:r>
              <a:rPr lang="en-US"/>
              <a:t>LET'S PRACTICE!</a:t>
            </a:r>
          </a:p>
        </p:txBody>
      </p:sp>
      <p:sp>
        <p:nvSpPr>
          <p:cNvPr id="3" name="Content Placeholder 2">
            <a:extLst>
              <a:ext uri="{FF2B5EF4-FFF2-40B4-BE49-F238E27FC236}">
                <a16:creationId xmlns:a16="http://schemas.microsoft.com/office/drawing/2014/main" id="{E5205F3C-2CFF-679A-EEA0-C8B1621384F1}"/>
              </a:ext>
            </a:extLst>
          </p:cNvPr>
          <p:cNvSpPr>
            <a:spLocks noGrp="1"/>
          </p:cNvSpPr>
          <p:nvPr>
            <p:ph idx="1"/>
          </p:nvPr>
        </p:nvSpPr>
        <p:spPr>
          <a:xfrm>
            <a:off x="207239" y="2021840"/>
            <a:ext cx="10014685" cy="497840"/>
          </a:xfrm>
        </p:spPr>
        <p:txBody>
          <a:bodyPr vert="horz" lIns="91440" tIns="45720" rIns="91440" bIns="45720" rtlCol="0" anchor="t">
            <a:normAutofit/>
          </a:bodyPr>
          <a:lstStyle/>
          <a:p>
            <a:pPr marL="0" indent="0">
              <a:buNone/>
            </a:pPr>
            <a:r>
              <a:rPr lang="en-US" sz="2800"/>
              <a:t>Practice using conversation openers with your Breakout Rooms</a:t>
            </a:r>
          </a:p>
        </p:txBody>
      </p:sp>
      <p:sp>
        <p:nvSpPr>
          <p:cNvPr id="4" name="Footer Placeholder 3">
            <a:extLst>
              <a:ext uri="{FF2B5EF4-FFF2-40B4-BE49-F238E27FC236}">
                <a16:creationId xmlns:a16="http://schemas.microsoft.com/office/drawing/2014/main" id="{71D09665-98CA-E382-2745-3437965D3303}"/>
              </a:ext>
            </a:extLst>
          </p:cNvPr>
          <p:cNvSpPr>
            <a:spLocks noGrp="1"/>
          </p:cNvSpPr>
          <p:nvPr>
            <p:ph type="ftr" sz="quarter" idx="11"/>
          </p:nvPr>
        </p:nvSpPr>
        <p:spPr/>
        <p:txBody>
          <a:bodyPr/>
          <a:lstStyle/>
          <a:p>
            <a:r>
              <a:rPr lang="en-US"/>
              <a:t>Herndon &amp; Tarleton, 2022</a:t>
            </a:r>
          </a:p>
        </p:txBody>
      </p:sp>
      <p:sp>
        <p:nvSpPr>
          <p:cNvPr id="5" name="Slide Number Placeholder 4">
            <a:extLst>
              <a:ext uri="{FF2B5EF4-FFF2-40B4-BE49-F238E27FC236}">
                <a16:creationId xmlns:a16="http://schemas.microsoft.com/office/drawing/2014/main" id="{192EBC0A-FA0F-AF87-C858-BDEFDFA90856}"/>
              </a:ext>
            </a:extLst>
          </p:cNvPr>
          <p:cNvSpPr>
            <a:spLocks noGrp="1"/>
          </p:cNvSpPr>
          <p:nvPr>
            <p:ph type="sldNum" sz="quarter" idx="12"/>
          </p:nvPr>
        </p:nvSpPr>
        <p:spPr/>
        <p:txBody>
          <a:bodyPr/>
          <a:lstStyle/>
          <a:p>
            <a:fld id="{4FAB73BC-B049-4115-A692-8D63A059BFB8}" type="slidenum">
              <a:rPr lang="en-US" dirty="0"/>
              <a:t>15</a:t>
            </a:fld>
            <a:endParaRPr lang="en-US"/>
          </a:p>
        </p:txBody>
      </p:sp>
      <p:graphicFrame>
        <p:nvGraphicFramePr>
          <p:cNvPr id="7" name="Diagram 4">
            <a:extLst>
              <a:ext uri="{FF2B5EF4-FFF2-40B4-BE49-F238E27FC236}">
                <a16:creationId xmlns:a16="http://schemas.microsoft.com/office/drawing/2014/main" id="{D5B630D3-B689-78D1-8BA4-CCB1D818E787}"/>
              </a:ext>
            </a:extLst>
          </p:cNvPr>
          <p:cNvGraphicFramePr/>
          <p:nvPr>
            <p:extLst>
              <p:ext uri="{D42A27DB-BD31-4B8C-83A1-F6EECF244321}">
                <p14:modId xmlns:p14="http://schemas.microsoft.com/office/powerpoint/2010/main" val="2967448746"/>
              </p:ext>
            </p:extLst>
          </p:nvPr>
        </p:nvGraphicFramePr>
        <p:xfrm>
          <a:off x="209884" y="2635317"/>
          <a:ext cx="6717097" cy="3478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36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D16BA8-7608-4B71-F2F9-6D8B24AB489C}"/>
              </a:ext>
            </a:extLst>
          </p:cNvPr>
          <p:cNvSpPr>
            <a:spLocks noGrp="1"/>
          </p:cNvSpPr>
          <p:nvPr>
            <p:ph type="title"/>
          </p:nvPr>
        </p:nvSpPr>
        <p:spPr>
          <a:xfrm>
            <a:off x="643467" y="1325880"/>
            <a:ext cx="3089437" cy="4206240"/>
          </a:xfrm>
        </p:spPr>
        <p:txBody>
          <a:bodyPr>
            <a:normAutofit/>
          </a:bodyPr>
          <a:lstStyle/>
          <a:p>
            <a:pPr algn="r"/>
            <a:r>
              <a:rPr lang="en-US" sz="3200">
                <a:solidFill>
                  <a:schemeClr val="tx2"/>
                </a:solidFill>
              </a:rPr>
              <a:t>After the networking: What now?</a:t>
            </a:r>
          </a:p>
        </p:txBody>
      </p:sp>
      <p:sp>
        <p:nvSpPr>
          <p:cNvPr id="12" name="Rectangle 11">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F68DFC-44C5-CC7F-89C8-5CA7787A711F}"/>
              </a:ext>
            </a:extLst>
          </p:cNvPr>
          <p:cNvSpPr>
            <a:spLocks noGrp="1"/>
          </p:cNvSpPr>
          <p:nvPr>
            <p:ph idx="1"/>
          </p:nvPr>
        </p:nvSpPr>
        <p:spPr>
          <a:xfrm>
            <a:off x="4381668" y="1251327"/>
            <a:ext cx="7586536" cy="4992085"/>
          </a:xfrm>
        </p:spPr>
        <p:txBody>
          <a:bodyPr vert="horz" lIns="91440" tIns="45720" rIns="91440" bIns="45720" rtlCol="0" anchor="ctr">
            <a:normAutofit/>
          </a:bodyPr>
          <a:lstStyle/>
          <a:p>
            <a:r>
              <a:rPr lang="en-US" sz="3200">
                <a:solidFill>
                  <a:schemeClr val="tx2"/>
                </a:solidFill>
              </a:rPr>
              <a:t>Stay </a:t>
            </a:r>
            <a:r>
              <a:rPr lang="en-US" sz="3200" b="1">
                <a:solidFill>
                  <a:schemeClr val="tx2"/>
                </a:solidFill>
              </a:rPr>
              <a:t>connected </a:t>
            </a:r>
            <a:r>
              <a:rPr lang="en-US" sz="3200">
                <a:solidFill>
                  <a:schemeClr val="tx2"/>
                </a:solidFill>
              </a:rPr>
              <a:t>and keep the </a:t>
            </a:r>
            <a:r>
              <a:rPr lang="en-US" sz="3200" b="1">
                <a:solidFill>
                  <a:schemeClr val="tx2"/>
                </a:solidFill>
              </a:rPr>
              <a:t>relationship</a:t>
            </a:r>
          </a:p>
          <a:p>
            <a:r>
              <a:rPr lang="en-US" sz="3200">
                <a:solidFill>
                  <a:schemeClr val="tx2"/>
                </a:solidFill>
              </a:rPr>
              <a:t>Give them a </a:t>
            </a:r>
            <a:r>
              <a:rPr lang="en-US" sz="3200" b="1">
                <a:solidFill>
                  <a:schemeClr val="tx2"/>
                </a:solidFill>
              </a:rPr>
              <a:t>business card</a:t>
            </a:r>
          </a:p>
          <a:p>
            <a:r>
              <a:rPr lang="en-US" sz="3200">
                <a:solidFill>
                  <a:schemeClr val="tx2"/>
                </a:solidFill>
              </a:rPr>
              <a:t>Ask if you can connect with them online (</a:t>
            </a:r>
            <a:r>
              <a:rPr lang="en-US" sz="3200" b="1">
                <a:solidFill>
                  <a:schemeClr val="tx2"/>
                </a:solidFill>
              </a:rPr>
              <a:t>LinkedIn</a:t>
            </a:r>
            <a:r>
              <a:rPr lang="en-US" sz="3200">
                <a:solidFill>
                  <a:schemeClr val="tx2"/>
                </a:solidFill>
              </a:rPr>
              <a:t>, </a:t>
            </a:r>
            <a:r>
              <a:rPr lang="en-US" sz="3200" b="1">
                <a:solidFill>
                  <a:schemeClr val="tx2"/>
                </a:solidFill>
              </a:rPr>
              <a:t>Twitter</a:t>
            </a:r>
            <a:r>
              <a:rPr lang="en-US" sz="3200">
                <a:solidFill>
                  <a:schemeClr val="tx2"/>
                </a:solidFill>
              </a:rPr>
              <a:t>, etc.)</a:t>
            </a:r>
          </a:p>
          <a:p>
            <a:pPr lvl="1"/>
            <a:r>
              <a:rPr lang="en-US" sz="1800">
                <a:solidFill>
                  <a:schemeClr val="tx2"/>
                </a:solidFill>
              </a:rPr>
              <a:t>If they give you the go ahead, send them a message and/or a "thank you"</a:t>
            </a:r>
          </a:p>
          <a:p>
            <a:r>
              <a:rPr lang="en-US" sz="3200" b="1">
                <a:solidFill>
                  <a:schemeClr val="tx2"/>
                </a:solidFill>
              </a:rPr>
              <a:t>Exchange </a:t>
            </a:r>
            <a:r>
              <a:rPr lang="en-US" sz="3200">
                <a:solidFill>
                  <a:schemeClr val="tx2"/>
                </a:solidFill>
              </a:rPr>
              <a:t>contact information</a:t>
            </a:r>
          </a:p>
          <a:p>
            <a:endParaRPr lang="en-US" sz="1600">
              <a:solidFill>
                <a:schemeClr val="tx2"/>
              </a:solidFill>
            </a:endParaRPr>
          </a:p>
          <a:p>
            <a:endParaRPr lang="en-US" sz="1600">
              <a:solidFill>
                <a:schemeClr val="tx2"/>
              </a:solidFill>
            </a:endParaRPr>
          </a:p>
        </p:txBody>
      </p:sp>
      <p:sp>
        <p:nvSpPr>
          <p:cNvPr id="16" name="Rectangle 15">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Footer Placeholder 3">
            <a:extLst>
              <a:ext uri="{FF2B5EF4-FFF2-40B4-BE49-F238E27FC236}">
                <a16:creationId xmlns:a16="http://schemas.microsoft.com/office/drawing/2014/main" id="{522F1F1F-5B6F-E2D6-DF16-DB6BB4951809}"/>
              </a:ext>
            </a:extLst>
          </p:cNvPr>
          <p:cNvSpPr>
            <a:spLocks noGrp="1"/>
          </p:cNvSpPr>
          <p:nvPr>
            <p:ph type="ftr" sz="quarter" idx="11"/>
          </p:nvPr>
        </p:nvSpPr>
        <p:spPr>
          <a:xfrm>
            <a:off x="5596471" y="6422854"/>
            <a:ext cx="5044440" cy="365125"/>
          </a:xfrm>
        </p:spPr>
        <p:txBody>
          <a:bodyPr>
            <a:normAutofit/>
          </a:bodyPr>
          <a:lstStyle/>
          <a:p>
            <a:pPr>
              <a:spcAft>
                <a:spcPts val="600"/>
              </a:spcAft>
            </a:pPr>
            <a:r>
              <a:rPr lang="en-US">
                <a:solidFill>
                  <a:schemeClr val="bg1"/>
                </a:solidFill>
              </a:rPr>
              <a:t>Herndon &amp; Tarleton, 2022</a:t>
            </a:r>
          </a:p>
        </p:txBody>
      </p:sp>
      <p:sp>
        <p:nvSpPr>
          <p:cNvPr id="5" name="Slide Number Placeholder 4">
            <a:extLst>
              <a:ext uri="{FF2B5EF4-FFF2-40B4-BE49-F238E27FC236}">
                <a16:creationId xmlns:a16="http://schemas.microsoft.com/office/drawing/2014/main" id="{EE2430A1-1114-1536-6F24-7C8116303067}"/>
              </a:ext>
            </a:extLst>
          </p:cNvPr>
          <p:cNvSpPr>
            <a:spLocks noGrp="1"/>
          </p:cNvSpPr>
          <p:nvPr>
            <p:ph type="sldNum" sz="quarter" idx="12"/>
          </p:nvPr>
        </p:nvSpPr>
        <p:spPr>
          <a:xfrm>
            <a:off x="10658927" y="6422854"/>
            <a:ext cx="946264" cy="365125"/>
          </a:xfrm>
        </p:spPr>
        <p:txBody>
          <a:bodyPr>
            <a:normAutofit/>
          </a:bodyPr>
          <a:lstStyle/>
          <a:p>
            <a:pPr>
              <a:spcAft>
                <a:spcPts val="600"/>
              </a:spcAft>
            </a:pPr>
            <a:fld id="{4FAB73BC-B049-4115-A692-8D63A059BFB8}" type="slidenum">
              <a:rPr lang="en-US">
                <a:solidFill>
                  <a:schemeClr val="bg1"/>
                </a:solidFill>
              </a:rPr>
              <a:pPr>
                <a:spcAft>
                  <a:spcPts val="600"/>
                </a:spcAft>
              </a:pPr>
              <a:t>16</a:t>
            </a:fld>
            <a:endParaRPr lang="en-US">
              <a:solidFill>
                <a:schemeClr val="bg1"/>
              </a:solidFill>
            </a:endParaRPr>
          </a:p>
        </p:txBody>
      </p:sp>
    </p:spTree>
    <p:extLst>
      <p:ext uri="{BB962C8B-B14F-4D97-AF65-F5344CB8AC3E}">
        <p14:creationId xmlns:p14="http://schemas.microsoft.com/office/powerpoint/2010/main" val="63209200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C67564D6-576C-45C9-B7EA-F7701B149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6" name="Graphic 5" descr="Customer review outline">
            <a:extLst>
              <a:ext uri="{FF2B5EF4-FFF2-40B4-BE49-F238E27FC236}">
                <a16:creationId xmlns:a16="http://schemas.microsoft.com/office/drawing/2014/main" id="{AC0C2FBF-C41B-8EDC-9A10-F1A2DFBC3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276" y="1720950"/>
            <a:ext cx="3374654" cy="3374654"/>
          </a:xfrm>
          <a:prstGeom prst="rect">
            <a:avLst/>
          </a:prstGeom>
        </p:spPr>
      </p:pic>
      <p:sp>
        <p:nvSpPr>
          <p:cNvPr id="15" name="Rectangle 14">
            <a:extLst>
              <a:ext uri="{FF2B5EF4-FFF2-40B4-BE49-F238E27FC236}">
                <a16:creationId xmlns:a16="http://schemas.microsoft.com/office/drawing/2014/main" id="{F9060CEE-D73E-44ED-A407-C828C9E4D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0"/>
            <a:ext cx="75610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0B544C-FD6C-42D8-B6B7-DDF7E60D0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2059012"/>
            <a:ext cx="756100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381E46D-5358-0795-4E5F-A069E5541184}"/>
              </a:ext>
            </a:extLst>
          </p:cNvPr>
          <p:cNvSpPr>
            <a:spLocks noGrp="1"/>
          </p:cNvSpPr>
          <p:nvPr>
            <p:ph type="title"/>
          </p:nvPr>
        </p:nvSpPr>
        <p:spPr>
          <a:xfrm>
            <a:off x="4963246" y="2194560"/>
            <a:ext cx="6905666" cy="1739347"/>
          </a:xfrm>
        </p:spPr>
        <p:txBody>
          <a:bodyPr vert="horz" lIns="91440" tIns="45720" rIns="91440" bIns="45720" rtlCol="0" anchor="ctr">
            <a:normAutofit/>
          </a:bodyPr>
          <a:lstStyle/>
          <a:p>
            <a:pPr algn="ctr">
              <a:lnSpc>
                <a:spcPct val="80000"/>
              </a:lnSpc>
            </a:pPr>
            <a:r>
              <a:rPr lang="en-US" sz="4200" spc="150">
                <a:solidFill>
                  <a:schemeClr val="tx2"/>
                </a:solidFill>
              </a:rPr>
              <a:t>QUESTIONS/COMMENTS</a:t>
            </a:r>
          </a:p>
        </p:txBody>
      </p:sp>
      <p:sp>
        <p:nvSpPr>
          <p:cNvPr id="4" name="Footer Placeholder 3">
            <a:extLst>
              <a:ext uri="{FF2B5EF4-FFF2-40B4-BE49-F238E27FC236}">
                <a16:creationId xmlns:a16="http://schemas.microsoft.com/office/drawing/2014/main" id="{CF11F44E-F348-BF41-BA01-058EB35E9CA7}"/>
              </a:ext>
            </a:extLst>
          </p:cNvPr>
          <p:cNvSpPr>
            <a:spLocks noGrp="1"/>
          </p:cNvSpPr>
          <p:nvPr>
            <p:ph type="ftr" sz="quarter" idx="11"/>
          </p:nvPr>
        </p:nvSpPr>
        <p:spPr>
          <a:xfrm>
            <a:off x="5596471" y="6422854"/>
            <a:ext cx="5044440" cy="365125"/>
          </a:xfrm>
        </p:spPr>
        <p:txBody>
          <a:bodyPr vert="horz" lIns="91440" tIns="45720" rIns="91440" bIns="45720" rtlCol="0" anchor="ctr">
            <a:normAutofit/>
          </a:bodyPr>
          <a:lstStyle/>
          <a:p>
            <a:pPr>
              <a:spcAft>
                <a:spcPts val="600"/>
              </a:spcAft>
            </a:pPr>
            <a:r>
              <a:rPr lang="en-US">
                <a:solidFill>
                  <a:schemeClr val="bg2"/>
                </a:solidFill>
              </a:rPr>
              <a:t>Herndon &amp; Tarleton, 2022</a:t>
            </a:r>
          </a:p>
        </p:txBody>
      </p:sp>
      <p:sp>
        <p:nvSpPr>
          <p:cNvPr id="5" name="Slide Number Placeholder 4">
            <a:extLst>
              <a:ext uri="{FF2B5EF4-FFF2-40B4-BE49-F238E27FC236}">
                <a16:creationId xmlns:a16="http://schemas.microsoft.com/office/drawing/2014/main" id="{1F43FE95-F3C7-A336-C4A5-3BC0733E44BC}"/>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a:spcAft>
                <a:spcPts val="600"/>
              </a:spcAft>
            </a:pPr>
            <a:fld id="{4FAB73BC-B049-4115-A692-8D63A059BFB8}" type="slidenum">
              <a:rPr lang="en-US">
                <a:solidFill>
                  <a:schemeClr val="bg2"/>
                </a:solidFill>
              </a:rPr>
              <a:pPr>
                <a:spcAft>
                  <a:spcPts val="600"/>
                </a:spcAft>
              </a:pPr>
              <a:t>17</a:t>
            </a:fld>
            <a:endParaRPr lang="en-US">
              <a:solidFill>
                <a:schemeClr val="bg2"/>
              </a:solidFill>
            </a:endParaRPr>
          </a:p>
        </p:txBody>
      </p:sp>
    </p:spTree>
    <p:extLst>
      <p:ext uri="{BB962C8B-B14F-4D97-AF65-F5344CB8AC3E}">
        <p14:creationId xmlns:p14="http://schemas.microsoft.com/office/powerpoint/2010/main" val="89930731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7262" y="0"/>
            <a:ext cx="6064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2054942"/>
            <a:ext cx="607230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E5F8A-607F-71E4-A174-1E3FBF1976D4}"/>
              </a:ext>
            </a:extLst>
          </p:cNvPr>
          <p:cNvSpPr>
            <a:spLocks noGrp="1"/>
          </p:cNvSpPr>
          <p:nvPr>
            <p:ph type="title"/>
          </p:nvPr>
        </p:nvSpPr>
        <p:spPr>
          <a:xfrm>
            <a:off x="6449950" y="2194560"/>
            <a:ext cx="5418961" cy="1739347"/>
          </a:xfrm>
        </p:spPr>
        <p:txBody>
          <a:bodyPr vert="horz" lIns="91440" tIns="45720" rIns="91440" bIns="45720" rtlCol="0" anchor="ctr">
            <a:normAutofit/>
          </a:bodyPr>
          <a:lstStyle/>
          <a:p>
            <a:pPr algn="ctr">
              <a:lnSpc>
                <a:spcPct val="80000"/>
              </a:lnSpc>
            </a:pPr>
            <a:r>
              <a:rPr lang="en-US" sz="6000" spc="150">
                <a:solidFill>
                  <a:schemeClr val="tx2"/>
                </a:solidFill>
              </a:rPr>
              <a:t>Take a short survey</a:t>
            </a:r>
          </a:p>
        </p:txBody>
      </p:sp>
      <p:sp>
        <p:nvSpPr>
          <p:cNvPr id="3" name="Content Placeholder 2">
            <a:extLst>
              <a:ext uri="{FF2B5EF4-FFF2-40B4-BE49-F238E27FC236}">
                <a16:creationId xmlns:a16="http://schemas.microsoft.com/office/drawing/2014/main" id="{AAAAD0F2-C772-F4E6-68B8-05BC4107E42A}"/>
              </a:ext>
            </a:extLst>
          </p:cNvPr>
          <p:cNvSpPr>
            <a:spLocks noGrp="1"/>
          </p:cNvSpPr>
          <p:nvPr>
            <p:ph idx="1"/>
          </p:nvPr>
        </p:nvSpPr>
        <p:spPr>
          <a:xfrm>
            <a:off x="6449950" y="3996250"/>
            <a:ext cx="5418962" cy="1942434"/>
          </a:xfrm>
        </p:spPr>
        <p:txBody>
          <a:bodyPr vert="horz" lIns="91440" tIns="45720" rIns="91440" bIns="45720" rtlCol="0">
            <a:normAutofit/>
          </a:bodyPr>
          <a:lstStyle/>
          <a:p>
            <a:pPr marL="0" indent="0" algn="ctr">
              <a:buNone/>
            </a:pPr>
            <a:r>
              <a:rPr lang="en-US" sz="2000">
                <a:solidFill>
                  <a:schemeClr val="bg2"/>
                </a:solidFill>
              </a:rPr>
              <a:t>https://forms.gle/EyyEBH7kFrpN8FwV8</a:t>
            </a:r>
          </a:p>
        </p:txBody>
      </p:sp>
      <p:sp>
        <p:nvSpPr>
          <p:cNvPr id="18" name="Rectangle 17">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7" name="Picture 8" descr="Qr code&#10;&#10;Description automatically generated">
            <a:extLst>
              <a:ext uri="{FF2B5EF4-FFF2-40B4-BE49-F238E27FC236}">
                <a16:creationId xmlns:a16="http://schemas.microsoft.com/office/drawing/2014/main" id="{CA92BA9D-1E36-F98A-DA02-391C29C227DA}"/>
              </a:ext>
            </a:extLst>
          </p:cNvPr>
          <p:cNvPicPr>
            <a:picLocks noChangeAspect="1"/>
          </p:cNvPicPr>
          <p:nvPr/>
        </p:nvPicPr>
        <p:blipFill rotWithShape="1">
          <a:blip r:embed="rId2"/>
          <a:srcRect l="30081" t="42208" r="26829" b="41234"/>
          <a:stretch/>
        </p:blipFill>
        <p:spPr>
          <a:xfrm>
            <a:off x="634275" y="1078120"/>
            <a:ext cx="4851141" cy="4660315"/>
          </a:xfrm>
          <a:prstGeom prst="rect">
            <a:avLst/>
          </a:prstGeom>
        </p:spPr>
      </p:pic>
      <p:sp>
        <p:nvSpPr>
          <p:cNvPr id="4" name="Footer Placeholder 3">
            <a:extLst>
              <a:ext uri="{FF2B5EF4-FFF2-40B4-BE49-F238E27FC236}">
                <a16:creationId xmlns:a16="http://schemas.microsoft.com/office/drawing/2014/main" id="{4D6097FD-2917-DB1D-4F7C-0703FE4745DD}"/>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a:spcAft>
                <a:spcPts val="600"/>
              </a:spcAft>
            </a:pPr>
            <a:r>
              <a:rPr lang="en-US">
                <a:solidFill>
                  <a:schemeClr val="tx2"/>
                </a:solidFill>
              </a:rPr>
              <a:t>Herndon &amp; Tarleton, 2022</a:t>
            </a:r>
          </a:p>
        </p:txBody>
      </p:sp>
      <p:sp>
        <p:nvSpPr>
          <p:cNvPr id="5" name="Slide Number Placeholder 4">
            <a:extLst>
              <a:ext uri="{FF2B5EF4-FFF2-40B4-BE49-F238E27FC236}">
                <a16:creationId xmlns:a16="http://schemas.microsoft.com/office/drawing/2014/main" id="{38041441-CA5B-8AD3-BD47-FFE49F8EB507}"/>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a:spcAft>
                <a:spcPts val="600"/>
              </a:spcAft>
            </a:pPr>
            <a:fld id="{4FAB73BC-B049-4115-A692-8D63A059BFB8}" type="slidenum">
              <a:rPr lang="en-US">
                <a:solidFill>
                  <a:schemeClr val="bg2"/>
                </a:solidFill>
              </a:rPr>
              <a:pPr>
                <a:spcAft>
                  <a:spcPts val="600"/>
                </a:spcAft>
              </a:pPr>
              <a:t>18</a:t>
            </a:fld>
            <a:endParaRPr lang="en-US">
              <a:solidFill>
                <a:schemeClr val="bg2"/>
              </a:solidFill>
            </a:endParaRPr>
          </a:p>
        </p:txBody>
      </p:sp>
    </p:spTree>
    <p:extLst>
      <p:ext uri="{BB962C8B-B14F-4D97-AF65-F5344CB8AC3E}">
        <p14:creationId xmlns:p14="http://schemas.microsoft.com/office/powerpoint/2010/main" val="335451694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6490-3840-7043-9583-8AD832569624}"/>
              </a:ext>
            </a:extLst>
          </p:cNvPr>
          <p:cNvSpPr>
            <a:spLocks noGrp="1"/>
          </p:cNvSpPr>
          <p:nvPr>
            <p:ph type="title"/>
          </p:nvPr>
        </p:nvSpPr>
        <p:spPr>
          <a:xfrm>
            <a:off x="475343" y="416859"/>
            <a:ext cx="10515600" cy="789735"/>
          </a:xfrm>
        </p:spPr>
        <p:txBody>
          <a:bodyPr/>
          <a:lstStyle/>
          <a:p>
            <a:r>
              <a:rPr lang="en-US"/>
              <a:t>References and Resources</a:t>
            </a:r>
          </a:p>
        </p:txBody>
      </p:sp>
      <p:sp>
        <p:nvSpPr>
          <p:cNvPr id="3" name="Content Placeholder 2">
            <a:extLst>
              <a:ext uri="{FF2B5EF4-FFF2-40B4-BE49-F238E27FC236}">
                <a16:creationId xmlns:a16="http://schemas.microsoft.com/office/drawing/2014/main" id="{EF1CAFA4-79F6-134B-D794-D0C55825999B}"/>
              </a:ext>
            </a:extLst>
          </p:cNvPr>
          <p:cNvSpPr>
            <a:spLocks noGrp="1"/>
          </p:cNvSpPr>
          <p:nvPr>
            <p:ph idx="1"/>
          </p:nvPr>
        </p:nvSpPr>
        <p:spPr>
          <a:xfrm>
            <a:off x="475343" y="1425388"/>
            <a:ext cx="11425304" cy="5230906"/>
          </a:xfrm>
        </p:spPr>
        <p:txBody>
          <a:bodyPr>
            <a:normAutofit/>
          </a:bodyPr>
          <a:lstStyle/>
          <a:p>
            <a:pPr marL="0" indent="-457200">
              <a:buNone/>
            </a:pPr>
            <a:r>
              <a:rPr lang="en-US" err="1"/>
              <a:t>Guiseppi</a:t>
            </a:r>
            <a:r>
              <a:rPr lang="en-US"/>
              <a:t>, Meg. “Your Online Reputation Precedes You.” </a:t>
            </a:r>
            <a:r>
              <a:rPr lang="en-US" i="1" err="1"/>
              <a:t>HRMagazine</a:t>
            </a:r>
            <a:r>
              <a:rPr lang="en-US"/>
              <a:t> 62, no. 3 (2017): 20. </a:t>
            </a:r>
          </a:p>
          <a:p>
            <a:pPr marL="0" indent="-457200">
              <a:buNone/>
            </a:pPr>
            <a:r>
              <a:rPr lang="en-US" err="1"/>
              <a:t>Guiseppi</a:t>
            </a:r>
            <a:r>
              <a:rPr lang="en-US"/>
              <a:t>, Meg. “Mind Your Online Reputation: The Personal Branding Social Proof Paradigm and Two Little-Known Ways to Master It.” </a:t>
            </a:r>
            <a:r>
              <a:rPr lang="en-US" i="1"/>
              <a:t>Career Planning and Adult Development Journal</a:t>
            </a:r>
            <a:r>
              <a:rPr lang="en-US"/>
              <a:t> 32, no. 2 (2016): 120–127.</a:t>
            </a:r>
          </a:p>
          <a:p>
            <a:pPr marL="0" indent="0">
              <a:buNone/>
            </a:pPr>
            <a:r>
              <a:rPr lang="en-US" err="1"/>
              <a:t>Malvey</a:t>
            </a:r>
            <a:r>
              <a:rPr lang="en-US"/>
              <a:t>, Donna, and Sapp, Jessica. </a:t>
            </a:r>
            <a:r>
              <a:rPr lang="en-US" i="1"/>
              <a:t>Your Healthcare Job Hunt: How Your Digital Presence Can Make or Break Your Career</a:t>
            </a:r>
            <a:r>
              <a:rPr lang="en-US"/>
              <a:t>. Chicago: Health Administration Press, 2020. </a:t>
            </a:r>
          </a:p>
          <a:p>
            <a:pPr marL="0" indent="0">
              <a:buNone/>
            </a:pPr>
            <a:r>
              <a:rPr lang="en-US">
                <a:solidFill>
                  <a:srgbClr val="1C1D1E"/>
                </a:solidFill>
              </a:rPr>
              <a:t>Rees, C.E. and </a:t>
            </a:r>
            <a:r>
              <a:rPr lang="en-US" err="1">
                <a:solidFill>
                  <a:srgbClr val="1C1D1E"/>
                </a:solidFill>
              </a:rPr>
              <a:t>Monrouxe</a:t>
            </a:r>
            <a:r>
              <a:rPr lang="en-US">
                <a:solidFill>
                  <a:srgbClr val="1C1D1E"/>
                </a:solidFill>
              </a:rPr>
              <a:t>, L.V. (2018), Who are you and who do you want to be? Key considerations in developing professional identities in medicine. Medical Journal of Australia, 209: 202-203. </a:t>
            </a:r>
            <a:endParaRPr lang="en-US"/>
          </a:p>
          <a:p>
            <a:endParaRPr lang="en-US"/>
          </a:p>
        </p:txBody>
      </p:sp>
      <p:sp>
        <p:nvSpPr>
          <p:cNvPr id="5" name="Slide Number Placeholder 4">
            <a:extLst>
              <a:ext uri="{FF2B5EF4-FFF2-40B4-BE49-F238E27FC236}">
                <a16:creationId xmlns:a16="http://schemas.microsoft.com/office/drawing/2014/main" id="{DB38FB7A-F5F8-D42B-8ABA-030AC909D255}"/>
              </a:ext>
            </a:extLst>
          </p:cNvPr>
          <p:cNvSpPr>
            <a:spLocks noGrp="1"/>
          </p:cNvSpPr>
          <p:nvPr>
            <p:ph type="sldNum" sz="quarter" idx="12"/>
          </p:nvPr>
        </p:nvSpPr>
        <p:spPr/>
        <p:txBody>
          <a:bodyPr/>
          <a:lstStyle/>
          <a:p>
            <a:fld id="{6D22F896-40B5-4ADD-8801-0D06FADFA095}" type="slidenum">
              <a:rPr lang="en-US" smtClean="0"/>
              <a:t>19</a:t>
            </a:fld>
            <a:endParaRPr lang="en-US"/>
          </a:p>
        </p:txBody>
      </p:sp>
      <p:sp>
        <p:nvSpPr>
          <p:cNvPr id="4" name="Footer Placeholder 3">
            <a:extLst>
              <a:ext uri="{FF2B5EF4-FFF2-40B4-BE49-F238E27FC236}">
                <a16:creationId xmlns:a16="http://schemas.microsoft.com/office/drawing/2014/main" id="{D279AB1E-B27D-9096-2A99-E04D3FCC201F}"/>
              </a:ext>
            </a:extLst>
          </p:cNvPr>
          <p:cNvSpPr>
            <a:spLocks noGrp="1"/>
          </p:cNvSpPr>
          <p:nvPr>
            <p:ph type="ftr" sz="quarter" idx="11"/>
          </p:nvPr>
        </p:nvSpPr>
        <p:spPr/>
        <p:txBody>
          <a:bodyPr/>
          <a:lstStyle/>
          <a:p>
            <a:r>
              <a:rPr lang="en-US"/>
              <a:t>Herndon &amp; Tarleton, 2022</a:t>
            </a:r>
          </a:p>
        </p:txBody>
      </p:sp>
    </p:spTree>
    <p:extLst>
      <p:ext uri="{BB962C8B-B14F-4D97-AF65-F5344CB8AC3E}">
        <p14:creationId xmlns:p14="http://schemas.microsoft.com/office/powerpoint/2010/main" val="388627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3E85-BCA5-6684-48A8-443F86A0DB08}"/>
              </a:ext>
            </a:extLst>
          </p:cNvPr>
          <p:cNvSpPr>
            <a:spLocks noGrp="1"/>
          </p:cNvSpPr>
          <p:nvPr>
            <p:ph type="title"/>
          </p:nvPr>
        </p:nvSpPr>
        <p:spPr/>
        <p:txBody>
          <a:bodyPr/>
          <a:lstStyle/>
          <a:p>
            <a:r>
              <a:rPr lang="en-US"/>
              <a:t>Agenda: NETWORKING</a:t>
            </a:r>
          </a:p>
        </p:txBody>
      </p:sp>
      <p:sp>
        <p:nvSpPr>
          <p:cNvPr id="3" name="Content Placeholder 2">
            <a:extLst>
              <a:ext uri="{FF2B5EF4-FFF2-40B4-BE49-F238E27FC236}">
                <a16:creationId xmlns:a16="http://schemas.microsoft.com/office/drawing/2014/main" id="{D20E11C3-F087-85AE-C9C4-17ED9EFF9ADD}"/>
              </a:ext>
            </a:extLst>
          </p:cNvPr>
          <p:cNvSpPr>
            <a:spLocks noGrp="1"/>
          </p:cNvSpPr>
          <p:nvPr>
            <p:ph idx="1"/>
          </p:nvPr>
        </p:nvSpPr>
        <p:spPr>
          <a:xfrm>
            <a:off x="340656" y="2011680"/>
            <a:ext cx="9784080" cy="4206240"/>
          </a:xfrm>
        </p:spPr>
        <p:txBody>
          <a:bodyPr vert="horz" lIns="91440" tIns="45720" rIns="91440" bIns="45720" rtlCol="0" anchor="t">
            <a:normAutofit/>
          </a:bodyPr>
          <a:lstStyle/>
          <a:p>
            <a:pPr marL="742950" indent="-742950">
              <a:spcBef>
                <a:spcPts val="1000"/>
              </a:spcBef>
              <a:spcAft>
                <a:spcPts val="0"/>
              </a:spcAft>
              <a:buAutoNum type="arabicPeriod"/>
            </a:pPr>
            <a:r>
              <a:rPr lang="en-US" sz="3600">
                <a:ea typeface="+mn-lt"/>
                <a:cs typeface="+mn-lt"/>
              </a:rPr>
              <a:t>NETWORKING 101</a:t>
            </a:r>
            <a:endParaRPr lang="en-US"/>
          </a:p>
          <a:p>
            <a:pPr marL="742950" indent="-742950">
              <a:spcBef>
                <a:spcPts val="1000"/>
              </a:spcBef>
              <a:spcAft>
                <a:spcPts val="0"/>
              </a:spcAft>
              <a:buAutoNum type="arabicPeriod"/>
            </a:pPr>
            <a:r>
              <a:rPr lang="en-US" sz="3600">
                <a:ea typeface="+mn-lt"/>
                <a:cs typeface="+mn-lt"/>
              </a:rPr>
              <a:t>WHERE TO NETWORK</a:t>
            </a:r>
          </a:p>
          <a:p>
            <a:pPr marL="742950" indent="-742950">
              <a:spcBef>
                <a:spcPts val="1000"/>
              </a:spcBef>
              <a:spcAft>
                <a:spcPts val="0"/>
              </a:spcAft>
              <a:buAutoNum type="arabicPeriod"/>
            </a:pPr>
            <a:r>
              <a:rPr lang="en-US" sz="3600">
                <a:ea typeface="+mn-lt"/>
                <a:cs typeface="+mn-lt"/>
              </a:rPr>
              <a:t>INFORMATIONAL INTERVIEWING</a:t>
            </a:r>
          </a:p>
          <a:p>
            <a:pPr marL="742950" indent="-742950">
              <a:spcBef>
                <a:spcPts val="1000"/>
              </a:spcBef>
              <a:spcAft>
                <a:spcPts val="0"/>
              </a:spcAft>
              <a:buAutoNum type="arabicPeriod"/>
            </a:pPr>
            <a:r>
              <a:rPr lang="en-US" sz="3600">
                <a:ea typeface="+mn-lt"/>
                <a:cs typeface="+mn-lt"/>
              </a:rPr>
              <a:t>INITIATING A CONVERSATION</a:t>
            </a:r>
          </a:p>
          <a:p>
            <a:pPr marL="742950" indent="-742950">
              <a:spcBef>
                <a:spcPts val="1000"/>
              </a:spcBef>
              <a:spcAft>
                <a:spcPts val="0"/>
              </a:spcAft>
              <a:buAutoNum type="arabicPeriod"/>
            </a:pPr>
            <a:r>
              <a:rPr lang="en-US" sz="3600">
                <a:ea typeface="+mn-lt"/>
                <a:cs typeface="+mn-lt"/>
              </a:rPr>
              <a:t>AFTER THE NETWORKING: WHAT NOW?</a:t>
            </a:r>
          </a:p>
          <a:p>
            <a:pPr>
              <a:spcBef>
                <a:spcPts val="1000"/>
              </a:spcBef>
              <a:spcAft>
                <a:spcPts val="0"/>
              </a:spcAft>
            </a:pPr>
            <a:endParaRPr lang="en-US">
              <a:ea typeface="+mn-lt"/>
              <a:cs typeface="+mn-lt"/>
            </a:endParaRPr>
          </a:p>
          <a:p>
            <a:pPr marL="0" indent="0">
              <a:spcBef>
                <a:spcPts val="1000"/>
              </a:spcBef>
              <a:spcAft>
                <a:spcPts val="0"/>
              </a:spcAft>
              <a:buNone/>
            </a:pPr>
            <a:endParaRPr lang="en-US">
              <a:ea typeface="+mn-lt"/>
              <a:cs typeface="+mn-lt"/>
            </a:endParaRPr>
          </a:p>
          <a:p>
            <a:pPr>
              <a:spcBef>
                <a:spcPts val="1000"/>
              </a:spcBef>
              <a:spcAft>
                <a:spcPts val="0"/>
              </a:spcAft>
            </a:pPr>
            <a:endParaRPr lang="en-US">
              <a:ea typeface="+mn-lt"/>
              <a:cs typeface="+mn-lt"/>
            </a:endParaRPr>
          </a:p>
          <a:p>
            <a:endParaRPr lang="en-US"/>
          </a:p>
        </p:txBody>
      </p:sp>
      <p:pic>
        <p:nvPicPr>
          <p:cNvPr id="6" name="Graphic 6" descr="Pen outline">
            <a:extLst>
              <a:ext uri="{FF2B5EF4-FFF2-40B4-BE49-F238E27FC236}">
                <a16:creationId xmlns:a16="http://schemas.microsoft.com/office/drawing/2014/main" id="{937E82DF-9A21-9B15-D418-9F0E5048B0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69180" y="2268778"/>
            <a:ext cx="2749215" cy="2749215"/>
          </a:xfrm>
          <a:prstGeom prst="rect">
            <a:avLst/>
          </a:prstGeom>
        </p:spPr>
      </p:pic>
      <p:pic>
        <p:nvPicPr>
          <p:cNvPr id="8" name="Picture 8" descr="Qr code&#10;&#10;Description automatically generated">
            <a:extLst>
              <a:ext uri="{FF2B5EF4-FFF2-40B4-BE49-F238E27FC236}">
                <a16:creationId xmlns:a16="http://schemas.microsoft.com/office/drawing/2014/main" id="{1556B59F-67CF-4851-22BB-ECD53345719A}"/>
              </a:ext>
            </a:extLst>
          </p:cNvPr>
          <p:cNvPicPr>
            <a:picLocks noChangeAspect="1"/>
          </p:cNvPicPr>
          <p:nvPr/>
        </p:nvPicPr>
        <p:blipFill rotWithShape="1">
          <a:blip r:embed="rId4"/>
          <a:srcRect l="30081" t="42208" r="26829" b="41234"/>
          <a:stretch/>
        </p:blipFill>
        <p:spPr>
          <a:xfrm>
            <a:off x="1008514" y="5168233"/>
            <a:ext cx="1551428" cy="1496851"/>
          </a:xfrm>
          <a:prstGeom prst="rect">
            <a:avLst/>
          </a:prstGeom>
        </p:spPr>
      </p:pic>
    </p:spTree>
    <p:extLst>
      <p:ext uri="{BB962C8B-B14F-4D97-AF65-F5344CB8AC3E}">
        <p14:creationId xmlns:p14="http://schemas.microsoft.com/office/powerpoint/2010/main" val="365516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D2A9-EF4E-5D9D-4EF3-80B7B10AB3D9}"/>
              </a:ext>
            </a:extLst>
          </p:cNvPr>
          <p:cNvSpPr>
            <a:spLocks noGrp="1"/>
          </p:cNvSpPr>
          <p:nvPr>
            <p:ph type="title"/>
          </p:nvPr>
        </p:nvSpPr>
        <p:spPr>
          <a:xfrm>
            <a:off x="2713525" y="-18826"/>
            <a:ext cx="6764947" cy="1188720"/>
          </a:xfrm>
        </p:spPr>
        <p:txBody>
          <a:bodyPr/>
          <a:lstStyle/>
          <a:p>
            <a:r>
              <a:rPr lang="en-US"/>
              <a:t>Medical Professional Identity</a:t>
            </a:r>
          </a:p>
        </p:txBody>
      </p:sp>
      <p:graphicFrame>
        <p:nvGraphicFramePr>
          <p:cNvPr id="6" name="Content Placeholder 5">
            <a:extLst>
              <a:ext uri="{FF2B5EF4-FFF2-40B4-BE49-F238E27FC236}">
                <a16:creationId xmlns:a16="http://schemas.microsoft.com/office/drawing/2014/main" id="{B9D03FAD-3CC2-03B2-2F82-00E05DCF222E}"/>
              </a:ext>
            </a:extLst>
          </p:cNvPr>
          <p:cNvGraphicFramePr>
            <a:graphicFrameLocks noGrp="1"/>
          </p:cNvGraphicFramePr>
          <p:nvPr>
            <p:ph idx="1"/>
          </p:nvPr>
        </p:nvGraphicFramePr>
        <p:xfrm>
          <a:off x="891988" y="1169894"/>
          <a:ext cx="10408023" cy="4854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3FA0786-6EF6-0A94-44CE-B0EB38B15D98}"/>
              </a:ext>
            </a:extLst>
          </p:cNvPr>
          <p:cNvSpPr txBox="1"/>
          <p:nvPr/>
        </p:nvSpPr>
        <p:spPr>
          <a:xfrm>
            <a:off x="6096000" y="6211669"/>
            <a:ext cx="6096000" cy="646331"/>
          </a:xfrm>
          <a:prstGeom prst="rect">
            <a:avLst/>
          </a:prstGeom>
          <a:noFill/>
        </p:spPr>
        <p:txBody>
          <a:bodyPr wrap="square">
            <a:spAutoFit/>
          </a:bodyPr>
          <a:lstStyle/>
          <a:p>
            <a:pPr algn="r"/>
            <a:r>
              <a:rPr lang="en-US" sz="1200" b="0" i="0">
                <a:solidFill>
                  <a:srgbClr val="1C1D1E"/>
                </a:solidFill>
                <a:effectLst/>
                <a:latin typeface="Open Sans" panose="020F0502020204030204" pitchFamily="34" charset="0"/>
              </a:rPr>
              <a:t>Rees, C.E. and </a:t>
            </a:r>
            <a:r>
              <a:rPr lang="en-US" sz="1200" b="0" i="0" err="1">
                <a:solidFill>
                  <a:srgbClr val="1C1D1E"/>
                </a:solidFill>
                <a:effectLst/>
                <a:latin typeface="Open Sans" panose="020F0502020204030204" pitchFamily="34" charset="0"/>
              </a:rPr>
              <a:t>Monrouxe</a:t>
            </a:r>
            <a:r>
              <a:rPr lang="en-US" sz="1200" b="0" i="0">
                <a:solidFill>
                  <a:srgbClr val="1C1D1E"/>
                </a:solidFill>
                <a:effectLst/>
                <a:latin typeface="Open Sans" panose="020F0502020204030204" pitchFamily="34" charset="0"/>
              </a:rPr>
              <a:t>, L.V. (2018), Who are you and who do you want to be? Key considerations in developing professional identities in medicine. Medical Journal of Australia, 209: 202-203. </a:t>
            </a:r>
            <a:r>
              <a:rPr lang="en-US" sz="1200" b="0" i="0" u="none" strike="noStrike">
                <a:solidFill>
                  <a:srgbClr val="005274"/>
                </a:solidFill>
                <a:effectLst/>
                <a:latin typeface="Open Sans" panose="020F0502020204030204" pitchFamily="34" charset="0"/>
                <a:hlinkClick r:id="rId7"/>
              </a:rPr>
              <a:t>https://doi-org.du.idm.oclc.org/10.5694/mja18.00118</a:t>
            </a:r>
            <a:endParaRPr lang="en-US" sz="1200" b="0" i="0">
              <a:solidFill>
                <a:srgbClr val="1C1D1E"/>
              </a:solidFill>
              <a:effectLst/>
              <a:latin typeface="Open Sans" panose="020F0502020204030204" pitchFamily="34" charset="0"/>
            </a:endParaRPr>
          </a:p>
        </p:txBody>
      </p:sp>
      <p:sp>
        <p:nvSpPr>
          <p:cNvPr id="50" name="Slide Number Placeholder 49">
            <a:extLst>
              <a:ext uri="{FF2B5EF4-FFF2-40B4-BE49-F238E27FC236}">
                <a16:creationId xmlns:a16="http://schemas.microsoft.com/office/drawing/2014/main" id="{5C08F8BD-FD3A-6697-A449-B3FDF60EA437}"/>
              </a:ext>
            </a:extLst>
          </p:cNvPr>
          <p:cNvSpPr>
            <a:spLocks noGrp="1"/>
          </p:cNvSpPr>
          <p:nvPr>
            <p:ph type="sldNum" sz="quarter" idx="12"/>
          </p:nvPr>
        </p:nvSpPr>
        <p:spPr/>
        <p:txBody>
          <a:bodyPr/>
          <a:lstStyle/>
          <a:p>
            <a:fld id="{6D22F896-40B5-4ADD-8801-0D06FADFA095}" type="slidenum">
              <a:rPr lang="en-US" smtClean="0"/>
              <a:t>3</a:t>
            </a:fld>
            <a:endParaRPr lang="en-US"/>
          </a:p>
        </p:txBody>
      </p:sp>
    </p:spTree>
    <p:extLst>
      <p:ext uri="{BB962C8B-B14F-4D97-AF65-F5344CB8AC3E}">
        <p14:creationId xmlns:p14="http://schemas.microsoft.com/office/powerpoint/2010/main" val="268876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F3E93-B7FF-C3C2-3D09-15DE18F50E11}"/>
              </a:ext>
            </a:extLst>
          </p:cNvPr>
          <p:cNvSpPr>
            <a:spLocks noGrp="1"/>
          </p:cNvSpPr>
          <p:nvPr>
            <p:ph type="title"/>
          </p:nvPr>
        </p:nvSpPr>
        <p:spPr>
          <a:xfrm>
            <a:off x="643467" y="1325880"/>
            <a:ext cx="3089437" cy="4206240"/>
          </a:xfrm>
        </p:spPr>
        <p:txBody>
          <a:bodyPr>
            <a:normAutofit/>
          </a:bodyPr>
          <a:lstStyle/>
          <a:p>
            <a:pPr algn="r"/>
            <a:r>
              <a:rPr lang="en-US" sz="3200">
                <a:solidFill>
                  <a:schemeClr val="tx2"/>
                </a:solidFill>
              </a:rPr>
              <a:t>Networking: What</a:t>
            </a:r>
          </a:p>
        </p:txBody>
      </p:sp>
      <p:sp>
        <p:nvSpPr>
          <p:cNvPr id="12" name="Rectangle 11">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26EF61-069D-0273-51D4-45397C3C26E8}"/>
              </a:ext>
            </a:extLst>
          </p:cNvPr>
          <p:cNvSpPr>
            <a:spLocks noGrp="1"/>
          </p:cNvSpPr>
          <p:nvPr>
            <p:ph idx="1"/>
          </p:nvPr>
        </p:nvSpPr>
        <p:spPr>
          <a:xfrm>
            <a:off x="4381668" y="1126067"/>
            <a:ext cx="7325577" cy="4605866"/>
          </a:xfrm>
        </p:spPr>
        <p:txBody>
          <a:bodyPr vert="horz" lIns="91440" tIns="45720" rIns="91440" bIns="45720" rtlCol="0" anchor="ctr">
            <a:normAutofit/>
          </a:bodyPr>
          <a:lstStyle/>
          <a:p>
            <a:r>
              <a:rPr lang="en-US" sz="3200">
                <a:solidFill>
                  <a:schemeClr val="tx2"/>
                </a:solidFill>
              </a:rPr>
              <a:t>Whatever you do, do it with </a:t>
            </a:r>
            <a:r>
              <a:rPr lang="en-US" sz="3200" b="1">
                <a:solidFill>
                  <a:schemeClr val="tx2"/>
                </a:solidFill>
              </a:rPr>
              <a:t>intention</a:t>
            </a:r>
          </a:p>
          <a:p>
            <a:r>
              <a:rPr lang="en-US" sz="3200">
                <a:solidFill>
                  <a:schemeClr val="tx2"/>
                </a:solidFill>
                <a:ea typeface="+mn-lt"/>
                <a:cs typeface="+mn-lt"/>
              </a:rPr>
              <a:t>"Networking can help you assess where you are, where you're going, and where you want to be, and it can introduce you to new friends that may one day become colleagues or research partners."</a:t>
            </a:r>
            <a:endParaRPr lang="en-US" sz="3200">
              <a:solidFill>
                <a:schemeClr val="tx2"/>
              </a:solidFill>
            </a:endParaRPr>
          </a:p>
        </p:txBody>
      </p:sp>
      <p:sp>
        <p:nvSpPr>
          <p:cNvPr id="16" name="Rectangle 15">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2499672F-82EA-26B7-97A3-2A50FEE3110A}"/>
              </a:ext>
            </a:extLst>
          </p:cNvPr>
          <p:cNvSpPr>
            <a:spLocks noGrp="1"/>
          </p:cNvSpPr>
          <p:nvPr>
            <p:ph type="sldNum" sz="quarter" idx="12"/>
          </p:nvPr>
        </p:nvSpPr>
        <p:spPr>
          <a:xfrm>
            <a:off x="10658927" y="6422854"/>
            <a:ext cx="946264" cy="365125"/>
          </a:xfrm>
        </p:spPr>
        <p:txBody>
          <a:bodyPr>
            <a:normAutofit/>
          </a:bodyPr>
          <a:lstStyle/>
          <a:p>
            <a:pPr>
              <a:spcAft>
                <a:spcPts val="600"/>
              </a:spcAft>
            </a:pPr>
            <a:fld id="{4FAB73BC-B049-4115-A692-8D63A059BFB8}" type="slidenum">
              <a:rPr lang="en-US">
                <a:solidFill>
                  <a:schemeClr val="bg1"/>
                </a:solidFill>
              </a:rPr>
              <a:pPr>
                <a:spcAft>
                  <a:spcPts val="600"/>
                </a:spcAft>
              </a:pPr>
              <a:t>4</a:t>
            </a:fld>
            <a:endParaRPr lang="en-US">
              <a:solidFill>
                <a:schemeClr val="bg1"/>
              </a:solidFill>
            </a:endParaRPr>
          </a:p>
        </p:txBody>
      </p:sp>
      <p:sp>
        <p:nvSpPr>
          <p:cNvPr id="6" name="TextBox 5">
            <a:extLst>
              <a:ext uri="{FF2B5EF4-FFF2-40B4-BE49-F238E27FC236}">
                <a16:creationId xmlns:a16="http://schemas.microsoft.com/office/drawing/2014/main" id="{EF6F0F79-ADF8-D746-7D80-D573870C85C6}"/>
              </a:ext>
            </a:extLst>
          </p:cNvPr>
          <p:cNvSpPr txBox="1"/>
          <p:nvPr/>
        </p:nvSpPr>
        <p:spPr>
          <a:xfrm>
            <a:off x="-4175" y="6478044"/>
            <a:ext cx="63861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https://www.bartonassociates.com/blog/how-networking-can-improve-your-career-in-healthcare/</a:t>
            </a:r>
          </a:p>
        </p:txBody>
      </p:sp>
      <p:pic>
        <p:nvPicPr>
          <p:cNvPr id="7" name="Picture 7" descr="Shape&#10;&#10;Description automatically generated">
            <a:extLst>
              <a:ext uri="{FF2B5EF4-FFF2-40B4-BE49-F238E27FC236}">
                <a16:creationId xmlns:a16="http://schemas.microsoft.com/office/drawing/2014/main" id="{C573E5A5-4FC9-8F1A-15CE-917428F1E90E}"/>
              </a:ext>
            </a:extLst>
          </p:cNvPr>
          <p:cNvPicPr>
            <a:picLocks noChangeAspect="1"/>
          </p:cNvPicPr>
          <p:nvPr/>
        </p:nvPicPr>
        <p:blipFill>
          <a:blip r:embed="rId2"/>
          <a:stretch>
            <a:fillRect/>
          </a:stretch>
        </p:blipFill>
        <p:spPr>
          <a:xfrm>
            <a:off x="-4482" y="4092389"/>
            <a:ext cx="3281081" cy="2236693"/>
          </a:xfrm>
          <a:prstGeom prst="rect">
            <a:avLst/>
          </a:prstGeom>
        </p:spPr>
      </p:pic>
    </p:spTree>
    <p:extLst>
      <p:ext uri="{BB962C8B-B14F-4D97-AF65-F5344CB8AC3E}">
        <p14:creationId xmlns:p14="http://schemas.microsoft.com/office/powerpoint/2010/main" val="341020051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F3E93-B7FF-C3C2-3D09-15DE18F50E11}"/>
              </a:ext>
            </a:extLst>
          </p:cNvPr>
          <p:cNvSpPr>
            <a:spLocks noGrp="1"/>
          </p:cNvSpPr>
          <p:nvPr>
            <p:ph type="title"/>
          </p:nvPr>
        </p:nvSpPr>
        <p:spPr>
          <a:xfrm>
            <a:off x="634277" y="284176"/>
            <a:ext cx="3670874" cy="1508760"/>
          </a:xfrm>
        </p:spPr>
        <p:txBody>
          <a:bodyPr>
            <a:normAutofit/>
          </a:bodyPr>
          <a:lstStyle/>
          <a:p>
            <a:r>
              <a:rPr lang="en-US">
                <a:solidFill>
                  <a:schemeClr val="tx2"/>
                </a:solidFill>
              </a:rPr>
              <a:t>Networking: why</a:t>
            </a:r>
          </a:p>
        </p:txBody>
      </p:sp>
      <p:sp>
        <p:nvSpPr>
          <p:cNvPr id="3" name="Content Placeholder 2">
            <a:extLst>
              <a:ext uri="{FF2B5EF4-FFF2-40B4-BE49-F238E27FC236}">
                <a16:creationId xmlns:a16="http://schemas.microsoft.com/office/drawing/2014/main" id="{CA26EF61-069D-0273-51D4-45397C3C26E8}"/>
              </a:ext>
            </a:extLst>
          </p:cNvPr>
          <p:cNvSpPr>
            <a:spLocks noGrp="1"/>
          </p:cNvSpPr>
          <p:nvPr>
            <p:ph idx="1"/>
          </p:nvPr>
        </p:nvSpPr>
        <p:spPr>
          <a:xfrm>
            <a:off x="634277" y="2011680"/>
            <a:ext cx="3676678" cy="4206240"/>
          </a:xfrm>
        </p:spPr>
        <p:txBody>
          <a:bodyPr vert="horz" lIns="91440" tIns="45720" rIns="91440" bIns="45720" rtlCol="0" anchor="t">
            <a:normAutofit/>
          </a:bodyPr>
          <a:lstStyle/>
          <a:p>
            <a:r>
              <a:rPr lang="en-US">
                <a:solidFill>
                  <a:schemeClr val="bg1"/>
                </a:solidFill>
              </a:rPr>
              <a:t>Build relationships</a:t>
            </a:r>
          </a:p>
          <a:p>
            <a:r>
              <a:rPr lang="en-US">
                <a:solidFill>
                  <a:schemeClr val="bg1"/>
                </a:solidFill>
              </a:rPr>
              <a:t>Find mentors</a:t>
            </a:r>
          </a:p>
          <a:p>
            <a:r>
              <a:rPr lang="en-US">
                <a:solidFill>
                  <a:schemeClr val="bg1"/>
                </a:solidFill>
              </a:rPr>
              <a:t>Find research opportunities</a:t>
            </a:r>
          </a:p>
          <a:p>
            <a:r>
              <a:rPr lang="en-US">
                <a:solidFill>
                  <a:schemeClr val="bg1"/>
                </a:solidFill>
              </a:rPr>
              <a:t>Establish connections for later in your career</a:t>
            </a:r>
          </a:p>
          <a:p>
            <a:r>
              <a:rPr lang="en-US">
                <a:solidFill>
                  <a:schemeClr val="bg1"/>
                </a:solidFill>
              </a:rPr>
              <a:t>Plan for one year out, five years out, ten years out</a:t>
            </a:r>
          </a:p>
          <a:p>
            <a:r>
              <a:rPr lang="en-US">
                <a:solidFill>
                  <a:schemeClr val="bg1"/>
                </a:solidFill>
              </a:rPr>
              <a:t>Find volunteer opportunities</a:t>
            </a:r>
          </a:p>
        </p:txBody>
      </p:sp>
      <p:sp>
        <p:nvSpPr>
          <p:cNvPr id="15" name="Rectangle 14">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355353ED-BCE6-8E79-E008-C423BE8C3D27}"/>
              </a:ext>
            </a:extLst>
          </p:cNvPr>
          <p:cNvPicPr>
            <a:picLocks noChangeAspect="1"/>
          </p:cNvPicPr>
          <p:nvPr/>
        </p:nvPicPr>
        <p:blipFill>
          <a:blip r:embed="rId2"/>
          <a:stretch>
            <a:fillRect/>
          </a:stretch>
        </p:blipFill>
        <p:spPr>
          <a:xfrm>
            <a:off x="5594526" y="598634"/>
            <a:ext cx="5619286" cy="5619286"/>
          </a:xfrm>
          <a:prstGeom prst="rect">
            <a:avLst/>
          </a:prstGeom>
        </p:spPr>
      </p:pic>
      <p:sp>
        <p:nvSpPr>
          <p:cNvPr id="5" name="Slide Number Placeholder 4">
            <a:extLst>
              <a:ext uri="{FF2B5EF4-FFF2-40B4-BE49-F238E27FC236}">
                <a16:creationId xmlns:a16="http://schemas.microsoft.com/office/drawing/2014/main" id="{5A371E23-7F84-A310-1F98-380D4DDA88D9}"/>
              </a:ext>
            </a:extLst>
          </p:cNvPr>
          <p:cNvSpPr>
            <a:spLocks noGrp="1"/>
          </p:cNvSpPr>
          <p:nvPr>
            <p:ph type="sldNum" sz="quarter" idx="12"/>
          </p:nvPr>
        </p:nvSpPr>
        <p:spPr>
          <a:xfrm>
            <a:off x="10658927" y="6422854"/>
            <a:ext cx="946264" cy="365125"/>
          </a:xfrm>
        </p:spPr>
        <p:txBody>
          <a:bodyPr>
            <a:normAutofit/>
          </a:bodyPr>
          <a:lstStyle/>
          <a:p>
            <a:pPr>
              <a:spcAft>
                <a:spcPts val="600"/>
              </a:spcAft>
            </a:pPr>
            <a:fld id="{4FAB73BC-B049-4115-A692-8D63A059BFB8}" type="slidenum">
              <a:rPr lang="en-US">
                <a:solidFill>
                  <a:schemeClr val="tx2"/>
                </a:solidFill>
              </a:rPr>
              <a:pPr>
                <a:spcAft>
                  <a:spcPts val="600"/>
                </a:spcAft>
              </a:pPr>
              <a:t>5</a:t>
            </a:fld>
            <a:endParaRPr lang="en-US">
              <a:solidFill>
                <a:schemeClr val="tx2"/>
              </a:solidFill>
            </a:endParaRPr>
          </a:p>
        </p:txBody>
      </p:sp>
    </p:spTree>
    <p:extLst>
      <p:ext uri="{BB962C8B-B14F-4D97-AF65-F5344CB8AC3E}">
        <p14:creationId xmlns:p14="http://schemas.microsoft.com/office/powerpoint/2010/main" val="228632021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B63A-DBD9-A1E6-5724-928125F05C53}"/>
              </a:ext>
            </a:extLst>
          </p:cNvPr>
          <p:cNvSpPr>
            <a:spLocks noGrp="1"/>
          </p:cNvSpPr>
          <p:nvPr>
            <p:ph type="title"/>
          </p:nvPr>
        </p:nvSpPr>
        <p:spPr>
          <a:xfrm>
            <a:off x="1202919" y="284176"/>
            <a:ext cx="9784080" cy="1508760"/>
          </a:xfrm>
        </p:spPr>
        <p:txBody>
          <a:bodyPr>
            <a:normAutofit/>
          </a:bodyPr>
          <a:lstStyle/>
          <a:p>
            <a:r>
              <a:rPr lang="en-US"/>
              <a:t>Networking: Who?</a:t>
            </a:r>
          </a:p>
        </p:txBody>
      </p:sp>
      <p:sp>
        <p:nvSpPr>
          <p:cNvPr id="5" name="Slide Number Placeholder 4">
            <a:extLst>
              <a:ext uri="{FF2B5EF4-FFF2-40B4-BE49-F238E27FC236}">
                <a16:creationId xmlns:a16="http://schemas.microsoft.com/office/drawing/2014/main" id="{85CC20D8-6D24-008C-93D6-66205D4F134C}"/>
              </a:ext>
            </a:extLst>
          </p:cNvPr>
          <p:cNvSpPr>
            <a:spLocks noGrp="1"/>
          </p:cNvSpPr>
          <p:nvPr>
            <p:ph type="sldNum" sz="quarter" idx="12"/>
          </p:nvPr>
        </p:nvSpPr>
        <p:spPr>
          <a:xfrm>
            <a:off x="10658927" y="6422854"/>
            <a:ext cx="946264" cy="365125"/>
          </a:xfrm>
        </p:spPr>
        <p:txBody>
          <a:bodyPr>
            <a:normAutofit/>
          </a:bodyPr>
          <a:lstStyle/>
          <a:p>
            <a:pPr>
              <a:spcAft>
                <a:spcPts val="600"/>
              </a:spcAft>
            </a:pPr>
            <a:fld id="{4FAB73BC-B049-4115-A692-8D63A059BFB8}" type="slidenum">
              <a:rPr lang="en-US" dirty="0"/>
              <a:pPr>
                <a:spcAft>
                  <a:spcPts val="600"/>
                </a:spcAft>
              </a:pPr>
              <a:t>6</a:t>
            </a:fld>
            <a:endParaRPr lang="en-US"/>
          </a:p>
        </p:txBody>
      </p:sp>
      <p:graphicFrame>
        <p:nvGraphicFramePr>
          <p:cNvPr id="116" name="Table 116">
            <a:extLst>
              <a:ext uri="{FF2B5EF4-FFF2-40B4-BE49-F238E27FC236}">
                <a16:creationId xmlns:a16="http://schemas.microsoft.com/office/drawing/2014/main" id="{EA846DC4-C01F-01CA-D62D-9360A60EAF0D}"/>
              </a:ext>
            </a:extLst>
          </p:cNvPr>
          <p:cNvGraphicFramePr>
            <a:graphicFrameLocks noGrp="1"/>
          </p:cNvGraphicFramePr>
          <p:nvPr>
            <p:extLst>
              <p:ext uri="{D42A27DB-BD31-4B8C-83A1-F6EECF244321}">
                <p14:modId xmlns:p14="http://schemas.microsoft.com/office/powerpoint/2010/main" val="1298229217"/>
              </p:ext>
            </p:extLst>
          </p:nvPr>
        </p:nvGraphicFramePr>
        <p:xfrm>
          <a:off x="391026" y="3168315"/>
          <a:ext cx="11512001" cy="2222791"/>
        </p:xfrm>
        <a:graphic>
          <a:graphicData uri="http://schemas.openxmlformats.org/drawingml/2006/table">
            <a:tbl>
              <a:tblPr firstRow="1" bandRow="1">
                <a:tableStyleId>{2D5ABB26-0587-4C30-8999-92F81FD0307C}</a:tableStyleId>
              </a:tblPr>
              <a:tblGrid>
                <a:gridCol w="1641809">
                  <a:extLst>
                    <a:ext uri="{9D8B030D-6E8A-4147-A177-3AD203B41FA5}">
                      <a16:colId xmlns:a16="http://schemas.microsoft.com/office/drawing/2014/main" val="583776872"/>
                    </a:ext>
                  </a:extLst>
                </a:gridCol>
                <a:gridCol w="1645032">
                  <a:extLst>
                    <a:ext uri="{9D8B030D-6E8A-4147-A177-3AD203B41FA5}">
                      <a16:colId xmlns:a16="http://schemas.microsoft.com/office/drawing/2014/main" val="3985738074"/>
                    </a:ext>
                  </a:extLst>
                </a:gridCol>
                <a:gridCol w="1645032">
                  <a:extLst>
                    <a:ext uri="{9D8B030D-6E8A-4147-A177-3AD203B41FA5}">
                      <a16:colId xmlns:a16="http://schemas.microsoft.com/office/drawing/2014/main" val="3516740837"/>
                    </a:ext>
                  </a:extLst>
                </a:gridCol>
                <a:gridCol w="1645032">
                  <a:extLst>
                    <a:ext uri="{9D8B030D-6E8A-4147-A177-3AD203B41FA5}">
                      <a16:colId xmlns:a16="http://schemas.microsoft.com/office/drawing/2014/main" val="2818732900"/>
                    </a:ext>
                  </a:extLst>
                </a:gridCol>
                <a:gridCol w="1645032">
                  <a:extLst>
                    <a:ext uri="{9D8B030D-6E8A-4147-A177-3AD203B41FA5}">
                      <a16:colId xmlns:a16="http://schemas.microsoft.com/office/drawing/2014/main" val="2873092603"/>
                    </a:ext>
                  </a:extLst>
                </a:gridCol>
                <a:gridCol w="1645032">
                  <a:extLst>
                    <a:ext uri="{9D8B030D-6E8A-4147-A177-3AD203B41FA5}">
                      <a16:colId xmlns:a16="http://schemas.microsoft.com/office/drawing/2014/main" val="2333086861"/>
                    </a:ext>
                  </a:extLst>
                </a:gridCol>
                <a:gridCol w="1645032">
                  <a:extLst>
                    <a:ext uri="{9D8B030D-6E8A-4147-A177-3AD203B41FA5}">
                      <a16:colId xmlns:a16="http://schemas.microsoft.com/office/drawing/2014/main" val="2510633326"/>
                    </a:ext>
                  </a:extLst>
                </a:gridCol>
              </a:tblGrid>
              <a:tr h="1058472">
                <a:tc>
                  <a:txBody>
                    <a:bodyPr/>
                    <a:lstStyle/>
                    <a:p>
                      <a:pPr lvl="0" algn="ctr">
                        <a:buNone/>
                      </a:pPr>
                      <a:endParaRPr lang="en-US"/>
                    </a:p>
                  </a:txBody>
                  <a:tcPr>
                    <a:lnL w="0">
                      <a:noFill/>
                    </a:lnL>
                    <a:lnR w="0">
                      <a:noFill/>
                    </a:lnR>
                    <a:lnT w="0">
                      <a:noFill/>
                    </a:lnT>
                    <a:lnB w="0">
                      <a:noFill/>
                    </a:lnB>
                  </a:tcPr>
                </a:tc>
                <a:tc>
                  <a:txBody>
                    <a:bodyPr/>
                    <a:lstStyle/>
                    <a:p>
                      <a:pPr lvl="0" algn="ctr">
                        <a:buNone/>
                      </a:pPr>
                      <a:endParaRPr lang="en-US"/>
                    </a:p>
                  </a:txBody>
                  <a:tcPr>
                    <a:lnL w="0">
                      <a:noFill/>
                    </a:lnL>
                    <a:lnR w="0">
                      <a:noFill/>
                    </a:lnR>
                    <a:lnT w="0">
                      <a:noFill/>
                    </a:lnT>
                    <a:lnB w="0">
                      <a:noFill/>
                    </a:lnB>
                  </a:tcPr>
                </a:tc>
                <a:tc>
                  <a:txBody>
                    <a:bodyPr/>
                    <a:lstStyle/>
                    <a:p>
                      <a:pPr lvl="0" algn="ctr">
                        <a:buNone/>
                      </a:pPr>
                      <a:endParaRPr lang="en-US"/>
                    </a:p>
                  </a:txBody>
                  <a:tcPr>
                    <a:lnL w="0">
                      <a:noFill/>
                    </a:lnL>
                    <a:lnR w="0">
                      <a:noFill/>
                    </a:lnR>
                    <a:lnT w="0">
                      <a:noFill/>
                    </a:lnT>
                    <a:lnB w="0">
                      <a:noFill/>
                    </a:lnB>
                  </a:tcPr>
                </a:tc>
                <a:tc>
                  <a:txBody>
                    <a:bodyPr/>
                    <a:lstStyle/>
                    <a:p>
                      <a:pPr lvl="0" algn="ctr">
                        <a:buNone/>
                      </a:pPr>
                      <a:endParaRPr lang="en-US"/>
                    </a:p>
                  </a:txBody>
                  <a:tcPr>
                    <a:lnL w="0">
                      <a:noFill/>
                    </a:lnL>
                    <a:lnR w="0">
                      <a:noFill/>
                    </a:lnR>
                    <a:lnT w="0">
                      <a:noFill/>
                    </a:lnT>
                    <a:lnB w="0">
                      <a:noFill/>
                    </a:lnB>
                  </a:tcPr>
                </a:tc>
                <a:tc>
                  <a:txBody>
                    <a:bodyPr/>
                    <a:lstStyle/>
                    <a:p>
                      <a:pPr lvl="0" algn="ctr">
                        <a:buNone/>
                      </a:pPr>
                      <a:endParaRPr lang="en-US"/>
                    </a:p>
                  </a:txBody>
                  <a:tcPr>
                    <a:lnL w="0">
                      <a:noFill/>
                    </a:lnL>
                    <a:lnR w="0">
                      <a:noFill/>
                    </a:lnR>
                    <a:lnT w="0">
                      <a:noFill/>
                    </a:lnT>
                    <a:lnB w="0">
                      <a:noFill/>
                    </a:lnB>
                  </a:tcPr>
                </a:tc>
                <a:tc>
                  <a:txBody>
                    <a:bodyPr/>
                    <a:lstStyle/>
                    <a:p>
                      <a:pPr lvl="0" algn="ctr">
                        <a:buNone/>
                      </a:pPr>
                      <a:endParaRPr lang="en-US"/>
                    </a:p>
                  </a:txBody>
                  <a:tcPr>
                    <a:lnL w="0">
                      <a:noFill/>
                    </a:lnL>
                    <a:lnR w="0">
                      <a:noFill/>
                    </a:lnR>
                    <a:lnT w="0">
                      <a:noFill/>
                    </a:lnT>
                    <a:lnB w="0">
                      <a:noFill/>
                    </a:lnB>
                  </a:tcPr>
                </a:tc>
                <a:tc>
                  <a:txBody>
                    <a:bodyPr/>
                    <a:lstStyle/>
                    <a:p>
                      <a:pPr lvl="0" algn="ctr">
                        <a:buNone/>
                      </a:pPr>
                      <a:endParaRPr lang="en-US"/>
                    </a:p>
                  </a:txBody>
                  <a:tcPr>
                    <a:lnL w="0">
                      <a:noFill/>
                    </a:lnL>
                    <a:lnR w="0">
                      <a:noFill/>
                    </a:lnR>
                    <a:lnT w="0">
                      <a:noFill/>
                    </a:lnT>
                    <a:lnB w="0">
                      <a:noFill/>
                    </a:lnB>
                  </a:tcPr>
                </a:tc>
                <a:extLst>
                  <a:ext uri="{0D108BD9-81ED-4DB2-BD59-A6C34878D82A}">
                    <a16:rowId xmlns:a16="http://schemas.microsoft.com/office/drawing/2014/main" val="1238200582"/>
                  </a:ext>
                </a:extLst>
              </a:tr>
              <a:tr h="1164319">
                <a:tc>
                  <a:txBody>
                    <a:bodyPr/>
                    <a:lstStyle/>
                    <a:p>
                      <a:pPr algn="ctr"/>
                      <a:r>
                        <a:rPr lang="en-US" sz="2400"/>
                        <a:t>Potential Faculty</a:t>
                      </a:r>
                    </a:p>
                  </a:txBody>
                  <a:tcPr>
                    <a:lnL w="0">
                      <a:noFill/>
                    </a:lnL>
                    <a:lnR w="0">
                      <a:noFill/>
                    </a:lnR>
                    <a:lnT w="0">
                      <a:noFill/>
                    </a:lnT>
                    <a:lnB w="0">
                      <a:noFill/>
                    </a:lnB>
                  </a:tcPr>
                </a:tc>
                <a:tc>
                  <a:txBody>
                    <a:bodyPr/>
                    <a:lstStyle/>
                    <a:p>
                      <a:pPr algn="ctr"/>
                      <a:r>
                        <a:rPr lang="en-US" sz="2400"/>
                        <a:t>Doctors in the field</a:t>
                      </a:r>
                    </a:p>
                  </a:txBody>
                  <a:tcPr>
                    <a:lnL w="0">
                      <a:noFill/>
                    </a:lnL>
                    <a:lnR w="0">
                      <a:noFill/>
                    </a:lnR>
                    <a:lnT w="0">
                      <a:noFill/>
                    </a:lnT>
                    <a:lnB w="0">
                      <a:noFill/>
                    </a:lnB>
                  </a:tcPr>
                </a:tc>
                <a:tc>
                  <a:txBody>
                    <a:bodyPr/>
                    <a:lstStyle/>
                    <a:p>
                      <a:pPr algn="ctr"/>
                      <a:r>
                        <a:rPr lang="en-US" sz="2200"/>
                        <a:t>Researchers</a:t>
                      </a:r>
                    </a:p>
                  </a:txBody>
                  <a:tcPr>
                    <a:lnL w="0">
                      <a:noFill/>
                    </a:lnL>
                    <a:lnR w="0">
                      <a:noFill/>
                    </a:lnR>
                    <a:lnT w="0">
                      <a:noFill/>
                    </a:lnT>
                    <a:lnB w="0">
                      <a:noFill/>
                    </a:lnB>
                  </a:tcPr>
                </a:tc>
                <a:tc>
                  <a:txBody>
                    <a:bodyPr/>
                    <a:lstStyle/>
                    <a:p>
                      <a:pPr algn="ctr"/>
                      <a:r>
                        <a:rPr lang="en-US" sz="2400"/>
                        <a:t>Student Doctors</a:t>
                      </a:r>
                    </a:p>
                  </a:txBody>
                  <a:tcPr>
                    <a:lnL w="0">
                      <a:noFill/>
                    </a:lnL>
                    <a:lnR w="0">
                      <a:noFill/>
                    </a:lnR>
                    <a:lnT w="0">
                      <a:noFill/>
                    </a:lnT>
                    <a:lnB w="0">
                      <a:noFill/>
                    </a:lnB>
                  </a:tcPr>
                </a:tc>
                <a:tc>
                  <a:txBody>
                    <a:bodyPr/>
                    <a:lstStyle/>
                    <a:p>
                      <a:pPr algn="ctr"/>
                      <a:r>
                        <a:rPr lang="en-US" sz="2400"/>
                        <a:t>Scholars &amp; Authors</a:t>
                      </a:r>
                    </a:p>
                  </a:txBody>
                  <a:tcPr>
                    <a:lnL w="0">
                      <a:noFill/>
                    </a:lnL>
                    <a:lnR w="0">
                      <a:noFill/>
                    </a:lnR>
                    <a:lnT w="0">
                      <a:noFill/>
                    </a:lnT>
                    <a:lnB w="0">
                      <a:noFill/>
                    </a:lnB>
                  </a:tcPr>
                </a:tc>
                <a:tc>
                  <a:txBody>
                    <a:bodyPr/>
                    <a:lstStyle/>
                    <a:p>
                      <a:pPr algn="ctr"/>
                      <a:r>
                        <a:rPr lang="en-US" sz="2400"/>
                        <a:t>Mentors/</a:t>
                      </a:r>
                      <a:endParaRPr lang="en-US"/>
                    </a:p>
                    <a:p>
                      <a:pPr lvl="0" algn="ctr">
                        <a:buNone/>
                      </a:pPr>
                      <a:r>
                        <a:rPr lang="en-US" sz="2400"/>
                        <a:t>Alumni</a:t>
                      </a:r>
                    </a:p>
                  </a:txBody>
                  <a:tcPr>
                    <a:lnL w="0">
                      <a:noFill/>
                    </a:lnL>
                    <a:lnR w="0">
                      <a:noFill/>
                    </a:lnR>
                    <a:lnT w="0">
                      <a:noFill/>
                    </a:lnT>
                    <a:lnB w="0">
                      <a:noFill/>
                    </a:lnB>
                  </a:tcPr>
                </a:tc>
                <a:tc>
                  <a:txBody>
                    <a:bodyPr/>
                    <a:lstStyle/>
                    <a:p>
                      <a:pPr algn="ctr"/>
                      <a:r>
                        <a:rPr lang="en-US" sz="2400"/>
                        <a:t>Fellows</a:t>
                      </a:r>
                    </a:p>
                  </a:txBody>
                  <a:tcPr>
                    <a:lnL w="0">
                      <a:noFill/>
                    </a:lnL>
                    <a:lnR w="0">
                      <a:noFill/>
                    </a:lnR>
                    <a:lnT w="0">
                      <a:noFill/>
                    </a:lnT>
                    <a:lnB w="0">
                      <a:noFill/>
                    </a:lnB>
                  </a:tcPr>
                </a:tc>
                <a:extLst>
                  <a:ext uri="{0D108BD9-81ED-4DB2-BD59-A6C34878D82A}">
                    <a16:rowId xmlns:a16="http://schemas.microsoft.com/office/drawing/2014/main" val="3754824365"/>
                  </a:ext>
                </a:extLst>
              </a:tr>
            </a:tbl>
          </a:graphicData>
        </a:graphic>
      </p:graphicFrame>
      <p:grpSp>
        <p:nvGrpSpPr>
          <p:cNvPr id="126" name="Group 125">
            <a:extLst>
              <a:ext uri="{FF2B5EF4-FFF2-40B4-BE49-F238E27FC236}">
                <a16:creationId xmlns:a16="http://schemas.microsoft.com/office/drawing/2014/main" id="{43DB44BD-1500-3A12-63AE-A50E8715BBBA}"/>
              </a:ext>
            </a:extLst>
          </p:cNvPr>
          <p:cNvGrpSpPr/>
          <p:nvPr/>
        </p:nvGrpSpPr>
        <p:grpSpPr>
          <a:xfrm>
            <a:off x="756151" y="3152107"/>
            <a:ext cx="10682873" cy="733425"/>
            <a:chOff x="756151" y="3152107"/>
            <a:chExt cx="10682873" cy="733425"/>
          </a:xfrm>
        </p:grpSpPr>
        <p:pic>
          <p:nvPicPr>
            <p:cNvPr id="118" name="Graphic 118" descr="Teacher outline">
              <a:extLst>
                <a:ext uri="{FF2B5EF4-FFF2-40B4-BE49-F238E27FC236}">
                  <a16:creationId xmlns:a16="http://schemas.microsoft.com/office/drawing/2014/main" id="{A19EBE4A-3178-09B2-827C-6C5E576379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151" y="3152107"/>
              <a:ext cx="733425" cy="733425"/>
            </a:xfrm>
            <a:prstGeom prst="rect">
              <a:avLst/>
            </a:prstGeom>
          </p:spPr>
        </p:pic>
        <p:pic>
          <p:nvPicPr>
            <p:cNvPr id="120" name="Graphic 120" descr="Books outline">
              <a:extLst>
                <a:ext uri="{FF2B5EF4-FFF2-40B4-BE49-F238E27FC236}">
                  <a16:creationId xmlns:a16="http://schemas.microsoft.com/office/drawing/2014/main" id="{5F93B807-1273-E749-4B71-948E6C3E1D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25077" y="3152107"/>
              <a:ext cx="733425" cy="733425"/>
            </a:xfrm>
            <a:prstGeom prst="rect">
              <a:avLst/>
            </a:prstGeom>
          </p:spPr>
        </p:pic>
        <p:pic>
          <p:nvPicPr>
            <p:cNvPr id="121" name="Graphic 121" descr="Stethoscope outline">
              <a:extLst>
                <a:ext uri="{FF2B5EF4-FFF2-40B4-BE49-F238E27FC236}">
                  <a16:creationId xmlns:a16="http://schemas.microsoft.com/office/drawing/2014/main" id="{E6ABD157-CF06-1865-C6EF-6C785A4408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30296" y="3152107"/>
              <a:ext cx="754063" cy="733425"/>
            </a:xfrm>
            <a:prstGeom prst="rect">
              <a:avLst/>
            </a:prstGeom>
          </p:spPr>
        </p:pic>
        <p:pic>
          <p:nvPicPr>
            <p:cNvPr id="122" name="Graphic 122" descr="Graduation cap outline">
              <a:extLst>
                <a:ext uri="{FF2B5EF4-FFF2-40B4-BE49-F238E27FC236}">
                  <a16:creationId xmlns:a16="http://schemas.microsoft.com/office/drawing/2014/main" id="{19785F45-2631-4D91-444B-BD4C00EED7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29037" y="3152107"/>
              <a:ext cx="741363" cy="733425"/>
            </a:xfrm>
            <a:prstGeom prst="rect">
              <a:avLst/>
            </a:prstGeom>
          </p:spPr>
        </p:pic>
        <p:pic>
          <p:nvPicPr>
            <p:cNvPr id="123" name="Graphic 123" descr="Pencil outline">
              <a:extLst>
                <a:ext uri="{FF2B5EF4-FFF2-40B4-BE49-F238E27FC236}">
                  <a16:creationId xmlns:a16="http://schemas.microsoft.com/office/drawing/2014/main" id="{775003A1-B253-0A83-1083-AD3EC49094F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41198" y="3152107"/>
              <a:ext cx="741363" cy="733425"/>
            </a:xfrm>
            <a:prstGeom prst="rect">
              <a:avLst/>
            </a:prstGeom>
          </p:spPr>
        </p:pic>
        <p:pic>
          <p:nvPicPr>
            <p:cNvPr id="124" name="Graphic 124" descr="Classroom outline">
              <a:extLst>
                <a:ext uri="{FF2B5EF4-FFF2-40B4-BE49-F238E27FC236}">
                  <a16:creationId xmlns:a16="http://schemas.microsoft.com/office/drawing/2014/main" id="{2E85F14F-30A4-2D29-A54A-A2D87747C47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43068" y="3152107"/>
              <a:ext cx="731838" cy="733425"/>
            </a:xfrm>
            <a:prstGeom prst="rect">
              <a:avLst/>
            </a:prstGeom>
          </p:spPr>
        </p:pic>
        <p:pic>
          <p:nvPicPr>
            <p:cNvPr id="125" name="Graphic 125" descr="Diploma roll outline">
              <a:extLst>
                <a:ext uri="{FF2B5EF4-FFF2-40B4-BE49-F238E27FC236}">
                  <a16:creationId xmlns:a16="http://schemas.microsoft.com/office/drawing/2014/main" id="{4BB02574-50FE-1168-3BB7-AE78F1D67DB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705599" y="3152107"/>
              <a:ext cx="733425" cy="733425"/>
            </a:xfrm>
            <a:prstGeom prst="rect">
              <a:avLst/>
            </a:prstGeom>
          </p:spPr>
        </p:pic>
      </p:grpSp>
    </p:spTree>
    <p:extLst>
      <p:ext uri="{BB962C8B-B14F-4D97-AF65-F5344CB8AC3E}">
        <p14:creationId xmlns:p14="http://schemas.microsoft.com/office/powerpoint/2010/main" val="3984700456"/>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679D-86B3-7A84-E735-96B6DF7510A0}"/>
              </a:ext>
            </a:extLst>
          </p:cNvPr>
          <p:cNvSpPr>
            <a:spLocks noGrp="1"/>
          </p:cNvSpPr>
          <p:nvPr>
            <p:ph type="title"/>
          </p:nvPr>
        </p:nvSpPr>
        <p:spPr/>
        <p:txBody>
          <a:bodyPr/>
          <a:lstStyle/>
          <a:p>
            <a:r>
              <a:rPr lang="en-US"/>
              <a:t>Where to network</a:t>
            </a:r>
          </a:p>
        </p:txBody>
      </p:sp>
      <p:sp>
        <p:nvSpPr>
          <p:cNvPr id="3" name="Content Placeholder 2">
            <a:extLst>
              <a:ext uri="{FF2B5EF4-FFF2-40B4-BE49-F238E27FC236}">
                <a16:creationId xmlns:a16="http://schemas.microsoft.com/office/drawing/2014/main" id="{2A253A2F-9D50-02AC-92CD-A58DAC94DE0A}"/>
              </a:ext>
            </a:extLst>
          </p:cNvPr>
          <p:cNvSpPr>
            <a:spLocks noGrp="1"/>
          </p:cNvSpPr>
          <p:nvPr>
            <p:ph idx="1"/>
          </p:nvPr>
        </p:nvSpPr>
        <p:spPr/>
        <p:txBody>
          <a:bodyPr vert="horz" lIns="91440" tIns="45720" rIns="91440" bIns="45720" rtlCol="0" anchor="t">
            <a:normAutofit/>
          </a:bodyPr>
          <a:lstStyle/>
          <a:p>
            <a:r>
              <a:rPr lang="en-US" sz="3600"/>
              <a:t>In-person conferences</a:t>
            </a:r>
          </a:p>
          <a:p>
            <a:r>
              <a:rPr lang="en-US" sz="3600"/>
              <a:t>Virtual conferences</a:t>
            </a:r>
          </a:p>
          <a:p>
            <a:r>
              <a:rPr lang="en-US" sz="3600"/>
              <a:t>Online groups and communities</a:t>
            </a:r>
          </a:p>
          <a:p>
            <a:r>
              <a:rPr lang="en-US" sz="3600"/>
              <a:t>Professional Organizations</a:t>
            </a:r>
          </a:p>
          <a:p>
            <a:r>
              <a:rPr lang="en-US" sz="3600"/>
              <a:t>LinkedIn (stay tuned!)</a:t>
            </a:r>
          </a:p>
        </p:txBody>
      </p:sp>
      <p:grpSp>
        <p:nvGrpSpPr>
          <p:cNvPr id="6" name="Group 5">
            <a:extLst>
              <a:ext uri="{FF2B5EF4-FFF2-40B4-BE49-F238E27FC236}">
                <a16:creationId xmlns:a16="http://schemas.microsoft.com/office/drawing/2014/main" id="{55CF562F-80B9-D3EB-5ECA-C2C83DB65079}"/>
              </a:ext>
            </a:extLst>
          </p:cNvPr>
          <p:cNvGrpSpPr/>
          <p:nvPr/>
        </p:nvGrpSpPr>
        <p:grpSpPr>
          <a:xfrm>
            <a:off x="395092" y="3267074"/>
            <a:ext cx="11506200" cy="1695450"/>
            <a:chOff x="619125" y="2724150"/>
            <a:chExt cx="11220450" cy="1162050"/>
          </a:xfrm>
        </p:grpSpPr>
        <p:sp>
          <p:nvSpPr>
            <p:cNvPr id="4" name="Rectangle: Rounded Corners 3">
              <a:extLst>
                <a:ext uri="{FF2B5EF4-FFF2-40B4-BE49-F238E27FC236}">
                  <a16:creationId xmlns:a16="http://schemas.microsoft.com/office/drawing/2014/main" id="{47385470-FA48-D646-BFA8-CA5BF6AD238E}"/>
                </a:ext>
              </a:extLst>
            </p:cNvPr>
            <p:cNvSpPr/>
            <p:nvPr/>
          </p:nvSpPr>
          <p:spPr>
            <a:xfrm>
              <a:off x="619125" y="2724150"/>
              <a:ext cx="11220450" cy="1162050"/>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EAEA7BC-4FE4-F41F-C705-64290D1F0775}"/>
                </a:ext>
              </a:extLst>
            </p:cNvPr>
            <p:cNvSpPr txBox="1"/>
            <p:nvPr/>
          </p:nvSpPr>
          <p:spPr>
            <a:xfrm>
              <a:off x="802448" y="2981325"/>
              <a:ext cx="11002305" cy="69612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t>WHERE ELSE DO WE NETWORK?</a:t>
              </a:r>
            </a:p>
          </p:txBody>
        </p:sp>
      </p:grpSp>
      <p:sp>
        <p:nvSpPr>
          <p:cNvPr id="8" name="Slide Number Placeholder 7">
            <a:extLst>
              <a:ext uri="{FF2B5EF4-FFF2-40B4-BE49-F238E27FC236}">
                <a16:creationId xmlns:a16="http://schemas.microsoft.com/office/drawing/2014/main" id="{CA15876C-41B2-3FE5-5034-3793D5D0E776}"/>
              </a:ext>
            </a:extLst>
          </p:cNvPr>
          <p:cNvSpPr>
            <a:spLocks noGrp="1"/>
          </p:cNvSpPr>
          <p:nvPr>
            <p:ph type="sldNum" sz="quarter" idx="12"/>
          </p:nvPr>
        </p:nvSpPr>
        <p:spPr/>
        <p:txBody>
          <a:bodyPr/>
          <a:lstStyle/>
          <a:p>
            <a:fld id="{4FAB73BC-B049-4115-A692-8D63A059BFB8}" type="slidenum">
              <a:rPr lang="en-US" dirty="0"/>
              <a:t>7</a:t>
            </a:fld>
            <a:endParaRPr lang="en-US"/>
          </a:p>
        </p:txBody>
      </p:sp>
    </p:spTree>
    <p:extLst>
      <p:ext uri="{BB962C8B-B14F-4D97-AF65-F5344CB8AC3E}">
        <p14:creationId xmlns:p14="http://schemas.microsoft.com/office/powerpoint/2010/main" val="418129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BC43-1A6F-BF98-85C8-FF29510AD664}"/>
              </a:ext>
            </a:extLst>
          </p:cNvPr>
          <p:cNvSpPr>
            <a:spLocks noGrp="1"/>
          </p:cNvSpPr>
          <p:nvPr>
            <p:ph type="title"/>
          </p:nvPr>
        </p:nvSpPr>
        <p:spPr>
          <a:xfrm>
            <a:off x="1202919" y="284176"/>
            <a:ext cx="9784080" cy="1508760"/>
          </a:xfrm>
        </p:spPr>
        <p:txBody>
          <a:bodyPr vert="horz" lIns="91440" tIns="45720" rIns="91440" bIns="45720" rtlCol="0">
            <a:normAutofit/>
          </a:bodyPr>
          <a:lstStyle/>
          <a:p>
            <a:r>
              <a:rPr lang="en-US" spc="150"/>
              <a:t>Define your networking goals</a:t>
            </a:r>
          </a:p>
        </p:txBody>
      </p:sp>
      <p:graphicFrame>
        <p:nvGraphicFramePr>
          <p:cNvPr id="3" name="Table 3">
            <a:extLst>
              <a:ext uri="{FF2B5EF4-FFF2-40B4-BE49-F238E27FC236}">
                <a16:creationId xmlns:a16="http://schemas.microsoft.com/office/drawing/2014/main" id="{485EA4A1-4881-79EF-4AA8-38465A69090E}"/>
              </a:ext>
            </a:extLst>
          </p:cNvPr>
          <p:cNvGraphicFramePr>
            <a:graphicFrameLocks noGrp="1"/>
          </p:cNvGraphicFramePr>
          <p:nvPr>
            <p:extLst>
              <p:ext uri="{D42A27DB-BD31-4B8C-83A1-F6EECF244321}">
                <p14:modId xmlns:p14="http://schemas.microsoft.com/office/powerpoint/2010/main" val="4034395296"/>
              </p:ext>
            </p:extLst>
          </p:nvPr>
        </p:nvGraphicFramePr>
        <p:xfrm>
          <a:off x="233680" y="2489200"/>
          <a:ext cx="11783201" cy="2949955"/>
        </p:xfrm>
        <a:graphic>
          <a:graphicData uri="http://schemas.openxmlformats.org/drawingml/2006/table">
            <a:tbl>
              <a:tblPr firstRow="1" bandRow="1">
                <a:tableStyleId>{5C22544A-7EE6-4342-B048-85BDC9FD1C3A}</a:tableStyleId>
              </a:tblPr>
              <a:tblGrid>
                <a:gridCol w="1896716">
                  <a:extLst>
                    <a:ext uri="{9D8B030D-6E8A-4147-A177-3AD203B41FA5}">
                      <a16:colId xmlns:a16="http://schemas.microsoft.com/office/drawing/2014/main" val="2822655674"/>
                    </a:ext>
                  </a:extLst>
                </a:gridCol>
                <a:gridCol w="1896716">
                  <a:extLst>
                    <a:ext uri="{9D8B030D-6E8A-4147-A177-3AD203B41FA5}">
                      <a16:colId xmlns:a16="http://schemas.microsoft.com/office/drawing/2014/main" val="1259676952"/>
                    </a:ext>
                  </a:extLst>
                </a:gridCol>
                <a:gridCol w="2280321">
                  <a:extLst>
                    <a:ext uri="{9D8B030D-6E8A-4147-A177-3AD203B41FA5}">
                      <a16:colId xmlns:a16="http://schemas.microsoft.com/office/drawing/2014/main" val="2677187216"/>
                    </a:ext>
                  </a:extLst>
                </a:gridCol>
                <a:gridCol w="1754856">
                  <a:extLst>
                    <a:ext uri="{9D8B030D-6E8A-4147-A177-3AD203B41FA5}">
                      <a16:colId xmlns:a16="http://schemas.microsoft.com/office/drawing/2014/main" val="4051459036"/>
                    </a:ext>
                  </a:extLst>
                </a:gridCol>
                <a:gridCol w="1977296">
                  <a:extLst>
                    <a:ext uri="{9D8B030D-6E8A-4147-A177-3AD203B41FA5}">
                      <a16:colId xmlns:a16="http://schemas.microsoft.com/office/drawing/2014/main" val="1438392199"/>
                    </a:ext>
                  </a:extLst>
                </a:gridCol>
                <a:gridCol w="1977296">
                  <a:extLst>
                    <a:ext uri="{9D8B030D-6E8A-4147-A177-3AD203B41FA5}">
                      <a16:colId xmlns:a16="http://schemas.microsoft.com/office/drawing/2014/main" val="395429703"/>
                    </a:ext>
                  </a:extLst>
                </a:gridCol>
              </a:tblGrid>
              <a:tr h="1016000">
                <a:tc>
                  <a:txBody>
                    <a:bodyPr/>
                    <a:lstStyle/>
                    <a:p>
                      <a:pPr lvl="0">
                        <a:buNone/>
                      </a:pPr>
                      <a:r>
                        <a:rPr lang="en-US"/>
                        <a:t>GOAL SETTING:</a:t>
                      </a:r>
                    </a:p>
                  </a:txBody>
                  <a:tcPr>
                    <a:solidFill>
                      <a:schemeClr val="tx2">
                        <a:lumMod val="75000"/>
                      </a:schemeClr>
                    </a:solidFill>
                  </a:tcPr>
                </a:tc>
                <a:tc>
                  <a:txBody>
                    <a:bodyPr/>
                    <a:lstStyle/>
                    <a:p>
                      <a:r>
                        <a:rPr lang="en-US"/>
                        <a:t>Networking Event</a:t>
                      </a:r>
                    </a:p>
                  </a:txBody>
                  <a:tcPr>
                    <a:solidFill>
                      <a:schemeClr val="tx2">
                        <a:lumMod val="75000"/>
                      </a:schemeClr>
                    </a:solidFill>
                  </a:tcPr>
                </a:tc>
                <a:tc>
                  <a:txBody>
                    <a:bodyPr/>
                    <a:lstStyle/>
                    <a:p>
                      <a:r>
                        <a:rPr lang="en-US"/>
                        <a:t>Who Do I Want To Meet?</a:t>
                      </a:r>
                    </a:p>
                  </a:txBody>
                  <a:tcPr>
                    <a:solidFill>
                      <a:schemeClr val="tx2">
                        <a:lumMod val="75000"/>
                      </a:schemeClr>
                    </a:solidFill>
                  </a:tcPr>
                </a:tc>
                <a:tc>
                  <a:txBody>
                    <a:bodyPr/>
                    <a:lstStyle/>
                    <a:p>
                      <a:r>
                        <a:rPr lang="en-US"/>
                        <a:t>What Do I Want?</a:t>
                      </a:r>
                    </a:p>
                  </a:txBody>
                  <a:tcPr>
                    <a:solidFill>
                      <a:schemeClr val="tx2">
                        <a:lumMod val="75000"/>
                      </a:schemeClr>
                    </a:solidFill>
                  </a:tcPr>
                </a:tc>
                <a:tc>
                  <a:txBody>
                    <a:bodyPr/>
                    <a:lstStyle/>
                    <a:p>
                      <a:r>
                        <a:rPr lang="en-US"/>
                        <a:t>What Can I Offer?</a:t>
                      </a:r>
                    </a:p>
                  </a:txBody>
                  <a:tcPr>
                    <a:solidFill>
                      <a:schemeClr val="tx2">
                        <a:lumMod val="75000"/>
                      </a:schemeClr>
                    </a:solidFill>
                  </a:tcPr>
                </a:tc>
                <a:tc>
                  <a:txBody>
                    <a:bodyPr/>
                    <a:lstStyle/>
                    <a:p>
                      <a:pPr lvl="0">
                        <a:buNone/>
                      </a:pPr>
                      <a:r>
                        <a:rPr lang="en-US"/>
                        <a:t>Where Can We Meet?</a:t>
                      </a:r>
                    </a:p>
                  </a:txBody>
                  <a:tcPr>
                    <a:solidFill>
                      <a:schemeClr val="tx2">
                        <a:lumMod val="75000"/>
                      </a:schemeClr>
                    </a:solidFill>
                  </a:tcPr>
                </a:tc>
                <a:extLst>
                  <a:ext uri="{0D108BD9-81ED-4DB2-BD59-A6C34878D82A}">
                    <a16:rowId xmlns:a16="http://schemas.microsoft.com/office/drawing/2014/main" val="1536387380"/>
                  </a:ext>
                </a:extLst>
              </a:tr>
              <a:tr h="988949">
                <a:tc>
                  <a:txBody>
                    <a:bodyPr/>
                    <a:lstStyle/>
                    <a:p>
                      <a:pPr lvl="0">
                        <a:buNone/>
                      </a:pPr>
                      <a:r>
                        <a:rPr lang="en-US" b="1">
                          <a:solidFill>
                            <a:schemeClr val="bg1"/>
                          </a:solidFill>
                        </a:rPr>
                        <a:t>EXAMPLE 1</a:t>
                      </a:r>
                    </a:p>
                  </a:txBody>
                  <a:tcPr>
                    <a:solidFill>
                      <a:schemeClr val="tx2">
                        <a:lumMod val="75000"/>
                      </a:schemeClr>
                    </a:solidFill>
                  </a:tcPr>
                </a:tc>
                <a:tc>
                  <a:txBody>
                    <a:bodyPr/>
                    <a:lstStyle/>
                    <a:p>
                      <a:r>
                        <a:rPr lang="en-US">
                          <a:solidFill>
                            <a:schemeClr val="bg1"/>
                          </a:solidFill>
                        </a:rPr>
                        <a:t>In-Person Conference</a:t>
                      </a:r>
                    </a:p>
                  </a:txBody>
                  <a:tcPr>
                    <a:solidFill>
                      <a:schemeClr val="tx2">
                        <a:lumMod val="75000"/>
                      </a:schemeClr>
                    </a:solidFill>
                  </a:tcPr>
                </a:tc>
                <a:tc>
                  <a:txBody>
                    <a:bodyPr/>
                    <a:lstStyle/>
                    <a:p>
                      <a:r>
                        <a:rPr lang="en-US">
                          <a:solidFill>
                            <a:schemeClr val="bg1"/>
                          </a:solidFill>
                        </a:rPr>
                        <a:t>Dr. Miller</a:t>
                      </a:r>
                    </a:p>
                  </a:txBody>
                  <a:tcPr>
                    <a:solidFill>
                      <a:schemeClr val="tx2">
                        <a:lumMod val="75000"/>
                      </a:schemeClr>
                    </a:solidFill>
                  </a:tcPr>
                </a:tc>
                <a:tc>
                  <a:txBody>
                    <a:bodyPr/>
                    <a:lstStyle/>
                    <a:p>
                      <a:r>
                        <a:rPr lang="en-US">
                          <a:solidFill>
                            <a:schemeClr val="bg1"/>
                          </a:solidFill>
                        </a:rPr>
                        <a:t>Mentorship</a:t>
                      </a:r>
                    </a:p>
                  </a:txBody>
                  <a:tcPr>
                    <a:solidFill>
                      <a:schemeClr val="tx2">
                        <a:lumMod val="75000"/>
                      </a:schemeClr>
                    </a:solidFill>
                  </a:tcPr>
                </a:tc>
                <a:tc>
                  <a:txBody>
                    <a:bodyPr/>
                    <a:lstStyle/>
                    <a:p>
                      <a:r>
                        <a:rPr lang="en-US">
                          <a:solidFill>
                            <a:schemeClr val="bg1"/>
                          </a:solidFill>
                        </a:rPr>
                        <a:t>My research project</a:t>
                      </a:r>
                    </a:p>
                  </a:txBody>
                  <a:tcPr>
                    <a:solidFill>
                      <a:schemeClr val="tx2">
                        <a:lumMod val="75000"/>
                      </a:schemeClr>
                    </a:solidFill>
                  </a:tcPr>
                </a:tc>
                <a:tc>
                  <a:txBody>
                    <a:bodyPr/>
                    <a:lstStyle/>
                    <a:p>
                      <a:pPr lvl="0">
                        <a:buNone/>
                      </a:pPr>
                      <a:r>
                        <a:rPr lang="en-US">
                          <a:solidFill>
                            <a:schemeClr val="bg1"/>
                          </a:solidFill>
                        </a:rPr>
                        <a:t>Social Mixer</a:t>
                      </a:r>
                    </a:p>
                  </a:txBody>
                  <a:tcPr>
                    <a:solidFill>
                      <a:schemeClr val="tx2">
                        <a:lumMod val="75000"/>
                      </a:schemeClr>
                    </a:solidFill>
                  </a:tcPr>
                </a:tc>
                <a:extLst>
                  <a:ext uri="{0D108BD9-81ED-4DB2-BD59-A6C34878D82A}">
                    <a16:rowId xmlns:a16="http://schemas.microsoft.com/office/drawing/2014/main" val="3198541746"/>
                  </a:ext>
                </a:extLst>
              </a:tr>
              <a:tr h="945006">
                <a:tc>
                  <a:txBody>
                    <a:bodyPr/>
                    <a:lstStyle/>
                    <a:p>
                      <a:pPr lvl="0">
                        <a:buNone/>
                      </a:pPr>
                      <a:r>
                        <a:rPr lang="en-US" b="1">
                          <a:solidFill>
                            <a:schemeClr val="bg1"/>
                          </a:solidFill>
                        </a:rPr>
                        <a:t>EXAMPLE 2</a:t>
                      </a:r>
                    </a:p>
                  </a:txBody>
                  <a:tcPr>
                    <a:solidFill>
                      <a:schemeClr val="tx2">
                        <a:lumMod val="75000"/>
                      </a:schemeClr>
                    </a:solidFill>
                  </a:tcPr>
                </a:tc>
                <a:tc>
                  <a:txBody>
                    <a:bodyPr/>
                    <a:lstStyle/>
                    <a:p>
                      <a:r>
                        <a:rPr lang="en-US"/>
                        <a:t>Virtual Conference</a:t>
                      </a:r>
                    </a:p>
                  </a:txBody>
                  <a:tcPr>
                    <a:solidFill>
                      <a:schemeClr val="tx2">
                        <a:lumMod val="75000"/>
                      </a:schemeClr>
                    </a:solidFill>
                  </a:tcPr>
                </a:tc>
                <a:tc>
                  <a:txBody>
                    <a:bodyPr/>
                    <a:lstStyle/>
                    <a:p>
                      <a:r>
                        <a:rPr lang="en-US"/>
                        <a:t>Dr. Miller</a:t>
                      </a:r>
                    </a:p>
                  </a:txBody>
                  <a:tcPr>
                    <a:solidFill>
                      <a:schemeClr val="tx2">
                        <a:lumMod val="75000"/>
                      </a:schemeClr>
                    </a:solidFill>
                  </a:tcPr>
                </a:tc>
                <a:tc>
                  <a:txBody>
                    <a:bodyPr/>
                    <a:lstStyle/>
                    <a:p>
                      <a:r>
                        <a:rPr lang="en-US"/>
                        <a:t>Research Collaboration</a:t>
                      </a:r>
                    </a:p>
                  </a:txBody>
                  <a:tcPr>
                    <a:solidFill>
                      <a:schemeClr val="tx2">
                        <a:lumMod val="75000"/>
                      </a:schemeClr>
                    </a:solidFill>
                  </a:tcPr>
                </a:tc>
                <a:tc>
                  <a:txBody>
                    <a:bodyPr/>
                    <a:lstStyle/>
                    <a:p>
                      <a:r>
                        <a:rPr lang="en-US"/>
                        <a:t>Specific Skills (data analysis, transcription)</a:t>
                      </a:r>
                    </a:p>
                  </a:txBody>
                  <a:tcPr>
                    <a:solidFill>
                      <a:schemeClr val="tx2">
                        <a:lumMod val="75000"/>
                      </a:schemeClr>
                    </a:solidFill>
                  </a:tcPr>
                </a:tc>
                <a:tc>
                  <a:txBody>
                    <a:bodyPr/>
                    <a:lstStyle/>
                    <a:p>
                      <a:pPr lvl="0">
                        <a:buNone/>
                      </a:pPr>
                      <a:r>
                        <a:rPr lang="en-US"/>
                        <a:t>Panel Presentation</a:t>
                      </a:r>
                    </a:p>
                  </a:txBody>
                  <a:tcPr>
                    <a:solidFill>
                      <a:schemeClr val="tx2">
                        <a:lumMod val="75000"/>
                      </a:schemeClr>
                    </a:solidFill>
                  </a:tcPr>
                </a:tc>
                <a:extLst>
                  <a:ext uri="{0D108BD9-81ED-4DB2-BD59-A6C34878D82A}">
                    <a16:rowId xmlns:a16="http://schemas.microsoft.com/office/drawing/2014/main" val="630927056"/>
                  </a:ext>
                </a:extLst>
              </a:tr>
            </a:tbl>
          </a:graphicData>
        </a:graphic>
      </p:graphicFrame>
      <p:sp>
        <p:nvSpPr>
          <p:cNvPr id="8" name="Slide Number Placeholder 7">
            <a:extLst>
              <a:ext uri="{FF2B5EF4-FFF2-40B4-BE49-F238E27FC236}">
                <a16:creationId xmlns:a16="http://schemas.microsoft.com/office/drawing/2014/main" id="{F368B1F3-0798-4E8B-7FB6-325496AA2511}"/>
              </a:ext>
            </a:extLst>
          </p:cNvPr>
          <p:cNvSpPr>
            <a:spLocks noGrp="1"/>
          </p:cNvSpPr>
          <p:nvPr>
            <p:ph type="sldNum" sz="quarter" idx="12"/>
          </p:nvPr>
        </p:nvSpPr>
        <p:spPr/>
        <p:txBody>
          <a:bodyPr/>
          <a:lstStyle/>
          <a:p>
            <a:fld id="{4FAB73BC-B049-4115-A692-8D63A059BFB8}" type="slidenum">
              <a:rPr lang="en-US" dirty="0"/>
              <a:t>8</a:t>
            </a:fld>
            <a:endParaRPr lang="en-US"/>
          </a:p>
        </p:txBody>
      </p:sp>
    </p:spTree>
    <p:extLst>
      <p:ext uri="{BB962C8B-B14F-4D97-AF65-F5344CB8AC3E}">
        <p14:creationId xmlns:p14="http://schemas.microsoft.com/office/powerpoint/2010/main" val="366602032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D2F6-7FBA-067E-B471-6B78655146B9}"/>
              </a:ext>
            </a:extLst>
          </p:cNvPr>
          <p:cNvSpPr>
            <a:spLocks noGrp="1"/>
          </p:cNvSpPr>
          <p:nvPr>
            <p:ph type="title"/>
          </p:nvPr>
        </p:nvSpPr>
        <p:spPr/>
        <p:txBody>
          <a:bodyPr/>
          <a:lstStyle/>
          <a:p>
            <a:r>
              <a:rPr lang="en-US"/>
              <a:t>In-person conferences</a:t>
            </a:r>
          </a:p>
        </p:txBody>
      </p:sp>
      <p:sp>
        <p:nvSpPr>
          <p:cNvPr id="5" name="TextBox 4">
            <a:extLst>
              <a:ext uri="{FF2B5EF4-FFF2-40B4-BE49-F238E27FC236}">
                <a16:creationId xmlns:a16="http://schemas.microsoft.com/office/drawing/2014/main" id="{D1E33F55-0692-73CA-CA41-05E98A006B0B}"/>
              </a:ext>
            </a:extLst>
          </p:cNvPr>
          <p:cNvSpPr txBox="1"/>
          <p:nvPr/>
        </p:nvSpPr>
        <p:spPr>
          <a:xfrm>
            <a:off x="239300" y="1931486"/>
            <a:ext cx="11533078" cy="4308872"/>
          </a:xfrm>
          <a:prstGeom prst="rect">
            <a:avLst/>
          </a:prstGeom>
          <a:noFill/>
          <a:ln w="571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ü"/>
            </a:pPr>
            <a:r>
              <a:rPr lang="en-US" sz="3200"/>
              <a:t>Show up early, don't leave early</a:t>
            </a:r>
            <a:endParaRPr lang="en-US"/>
          </a:p>
          <a:p>
            <a:pPr marL="457200" indent="-457200">
              <a:buFont typeface="Wingdings"/>
              <a:buChar char="ü"/>
            </a:pPr>
            <a:r>
              <a:rPr lang="en-US" sz="3200"/>
              <a:t>Bring business cards, if you have them</a:t>
            </a:r>
          </a:p>
          <a:p>
            <a:pPr marL="457200" indent="-457200">
              <a:buFont typeface="Wingdings"/>
              <a:buChar char="ü"/>
            </a:pPr>
            <a:r>
              <a:rPr lang="en-US" sz="3200"/>
              <a:t>Bring writing tools </a:t>
            </a:r>
          </a:p>
          <a:p>
            <a:pPr marL="457200" indent="-457200">
              <a:buFont typeface="Wingdings"/>
              <a:buChar char="ü"/>
            </a:pPr>
            <a:r>
              <a:rPr lang="en-US" sz="3200"/>
              <a:t>Ask questions, don't give comments </a:t>
            </a:r>
          </a:p>
          <a:p>
            <a:pPr marL="457200" indent="-457200">
              <a:buFont typeface="Wingdings"/>
              <a:buChar char="ü"/>
            </a:pPr>
            <a:r>
              <a:rPr lang="en-US" sz="3200"/>
              <a:t>Be mindful of presenters' time</a:t>
            </a:r>
          </a:p>
          <a:p>
            <a:pPr marL="457200" indent="-457200">
              <a:buFont typeface="Wingdings"/>
              <a:buChar char="ü"/>
            </a:pPr>
            <a:r>
              <a:rPr lang="en-US" sz="3200"/>
              <a:t>Do research about the presenters for the panels you're attending</a:t>
            </a:r>
          </a:p>
          <a:p>
            <a:pPr marL="457200" indent="-457200">
              <a:buFont typeface="Wingdings"/>
              <a:buChar char="ü"/>
            </a:pPr>
            <a:r>
              <a:rPr lang="en-US" sz="3200"/>
              <a:t>If you have a name-tag, wear it (and if you don't have one, make one)</a:t>
            </a:r>
          </a:p>
          <a:p>
            <a:pPr marL="285750" indent="-285750">
              <a:buFont typeface="Arial"/>
              <a:buChar char="•"/>
            </a:pPr>
            <a:endParaRPr lang="en-US"/>
          </a:p>
        </p:txBody>
      </p:sp>
      <p:sp>
        <p:nvSpPr>
          <p:cNvPr id="6" name="Slide Number Placeholder 5">
            <a:extLst>
              <a:ext uri="{FF2B5EF4-FFF2-40B4-BE49-F238E27FC236}">
                <a16:creationId xmlns:a16="http://schemas.microsoft.com/office/drawing/2014/main" id="{CDE15034-5B54-1A37-D1A8-56BFE1D9E08B}"/>
              </a:ext>
            </a:extLst>
          </p:cNvPr>
          <p:cNvSpPr>
            <a:spLocks noGrp="1"/>
          </p:cNvSpPr>
          <p:nvPr>
            <p:ph type="sldNum" sz="quarter" idx="12"/>
          </p:nvPr>
        </p:nvSpPr>
        <p:spPr/>
        <p:txBody>
          <a:bodyPr/>
          <a:lstStyle/>
          <a:p>
            <a:fld id="{4FAB73BC-B049-4115-A692-8D63A059BFB8}" type="slidenum">
              <a:rPr lang="en-US" dirty="0"/>
              <a:t>9</a:t>
            </a:fld>
            <a:endParaRPr lang="en-US"/>
          </a:p>
        </p:txBody>
      </p:sp>
      <p:sp>
        <p:nvSpPr>
          <p:cNvPr id="4" name="Footer Placeholder 3">
            <a:extLst>
              <a:ext uri="{FF2B5EF4-FFF2-40B4-BE49-F238E27FC236}">
                <a16:creationId xmlns:a16="http://schemas.microsoft.com/office/drawing/2014/main" id="{2A67BEA5-6112-3D31-6289-191455594DC2}"/>
              </a:ext>
            </a:extLst>
          </p:cNvPr>
          <p:cNvSpPr>
            <a:spLocks noGrp="1"/>
          </p:cNvSpPr>
          <p:nvPr>
            <p:ph type="ftr" sz="quarter" idx="11"/>
          </p:nvPr>
        </p:nvSpPr>
        <p:spPr/>
        <p:txBody>
          <a:bodyPr/>
          <a:lstStyle/>
          <a:p>
            <a:r>
              <a:rPr lang="en-US"/>
              <a:t>Herndon &amp; Tarleton, 2022</a:t>
            </a:r>
          </a:p>
        </p:txBody>
      </p:sp>
    </p:spTree>
    <p:extLst>
      <p:ext uri="{BB962C8B-B14F-4D97-AF65-F5344CB8AC3E}">
        <p14:creationId xmlns:p14="http://schemas.microsoft.com/office/powerpoint/2010/main" val="1977315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1191</Words>
  <Application>Microsoft Office PowerPoint</Application>
  <PresentationFormat>Widescreen</PresentationFormat>
  <Paragraphs>173</Paragraphs>
  <Slides>19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Corbel</vt:lpstr>
      <vt:lpstr>Open Sans</vt:lpstr>
      <vt:lpstr>Wingdings</vt:lpstr>
      <vt:lpstr>Banded</vt:lpstr>
      <vt:lpstr>Office Theme</vt:lpstr>
      <vt:lpstr>networking</vt:lpstr>
      <vt:lpstr>Agenda: NETWORKING</vt:lpstr>
      <vt:lpstr>Medical Professional Identity</vt:lpstr>
      <vt:lpstr>Networking: What</vt:lpstr>
      <vt:lpstr>Networking: why</vt:lpstr>
      <vt:lpstr>Networking: Who?</vt:lpstr>
      <vt:lpstr>Where to network</vt:lpstr>
      <vt:lpstr>Define your networking goals</vt:lpstr>
      <vt:lpstr>In-person conferences</vt:lpstr>
      <vt:lpstr>Virtual conference</vt:lpstr>
      <vt:lpstr>Online groups &amp; communities</vt:lpstr>
      <vt:lpstr>Informational interviewing</vt:lpstr>
      <vt:lpstr>Questions to Ask in an Informational Interview</vt:lpstr>
      <vt:lpstr>Initiating a conversation</vt:lpstr>
      <vt:lpstr>LET'S PRACTICE!</vt:lpstr>
      <vt:lpstr>After the networking: What now?</vt:lpstr>
      <vt:lpstr>QUESTIONS/COMMENTS</vt:lpstr>
      <vt:lpstr>Take a short survey</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Jeddie Herndon</cp:lastModifiedBy>
  <cp:revision>60</cp:revision>
  <dcterms:created xsi:type="dcterms:W3CDTF">2022-10-10T17:42:19Z</dcterms:created>
  <dcterms:modified xsi:type="dcterms:W3CDTF">2023-10-02T15:37:24Z</dcterms:modified>
</cp:coreProperties>
</file>