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32DE-2A7F-88D1-2526-06F151579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FA5841-8132-AADC-BE9F-0B8B10138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D2428-71B5-23AF-4779-DA4C410CF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522AF-130B-23A2-A0DB-B2009F4D6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EBEB-9A5E-22A9-580C-09DE6646A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6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67320-7084-D4AF-11C7-1D65C9580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D206E-721A-E9D7-28D9-949B3D7C9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941C5-C068-3E13-8BEC-ED2FBE4CF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E3F32-56CC-3C04-8FDC-7FA05E8EA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934AA-292F-35B7-8D77-2FAA998F0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5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9DF76E-0F21-BC58-2EF9-D4BB9C7D6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AB305A-BCEE-661F-7E96-64952A5F4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FDBF5-6D32-B82A-8978-001E18533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F4879-4F48-8612-50FD-8467B4DA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5C519-4C86-CA4E-467E-423E4EC31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7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EACEA-52A0-F62A-2A97-91F9BCBC6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1D6B-0188-2802-12D0-B45022E73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F0C48-46F0-E979-F7E0-AD2432CE1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5B8D-C076-8D60-EA17-0A434E1C3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2276A-91D0-AC15-6C30-80281ED8F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06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DF25E-118C-B00E-CF2F-43BB73ED0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FE9F2-876E-244F-5E53-141356CCE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13747-0D84-ED88-23CA-AC88EF60D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A8CD6-A987-8E18-D789-4C5F2A043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3796F-5F6A-8ED6-58F1-6CE2D07E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9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75B70-0FFC-36F7-FFEA-3E5388552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7FF21-8DBC-5863-0B8A-47B0AEB7B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928DC-888C-A353-F9A7-289232F48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9C9F5-4C1A-70AC-FBED-F9CCE4CBA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E3ABF2-A902-4BDF-3AAC-78FF728B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71E9A-F14C-A250-67FA-71AB17F39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1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33C5A-E835-7CD7-B5E4-7D6B35622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81C5E-1D5C-81A3-E466-75E085D59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9C02F-4765-DD3B-6B58-F141F2864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58F061-8FB7-BED4-87E6-C1C6D697F9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128B58-49C7-C4B2-770A-01AD80C5A5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F10ECE-61C4-5D72-A572-4433546A3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B91692-E175-23E4-2095-7C1EB3855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10DB8E-93B6-4299-8335-600B24177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48076-82B9-EA25-6869-D3963F629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C8A27F-3D2B-A8BD-5442-92484BA8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3F154-34C8-AA0B-5073-99A1E35C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236D31-1FED-5610-0E16-5FEEB3CA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1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0DDCF4-CFF7-4856-62D0-A7D3571B2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767576-7375-CBA4-E539-5A34E937E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86F9AD-BDF6-9357-B9DA-80D7974B5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4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5A757-94B8-1575-2F89-9B65CFC2E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13B3D-2EB0-611A-ED6F-E0B6E3DB6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866FD4-57B6-A5F6-2B96-B4BA5F9C5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FFF52-FE2A-B71C-AB0A-FDAEDE1A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0E123-FB50-EDE9-49D9-7F11C92A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EB08E-924C-C67D-41B1-FA64CCCE4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2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E6355-D525-8455-4517-53AEAF921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06EB3-F970-3015-BFE6-FC662F914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E1B10-F673-A506-D1B2-DBBC41D94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29822-DBDB-416B-E6D6-5CEAEAA2D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F064E-7FF0-1E75-E24F-BA543BDF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FB700-3648-2452-57B0-0E74A2EAF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7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7F3A6E-0772-0000-D3E3-758855CA4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798C9-20B6-2A10-205B-7EF3EC2AA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BD63E-9AD1-4C29-A633-9050D82B0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E8307C-3A5D-4834-88D0-B3949290CD08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9D8F7-1E57-D326-BB42-6F33A53A1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A78CB-CA3B-E29F-DAD3-CCD0B711B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71DC9D-87AD-4426-BACD-6FC1AF50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9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6B3EB6-9C0D-3A9B-BC65-53ECD88D5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43" y="230645"/>
            <a:ext cx="3429479" cy="201958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AB547E5-C31D-3EA6-9B00-0224F1BEA428}"/>
              </a:ext>
            </a:extLst>
          </p:cNvPr>
          <p:cNvSpPr txBox="1"/>
          <p:nvPr/>
        </p:nvSpPr>
        <p:spPr>
          <a:xfrm>
            <a:off x="1543987" y="2068643"/>
            <a:ext cx="9803567" cy="394241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A0E601-3D8F-82A0-DA06-81404EC1D18A}"/>
              </a:ext>
            </a:extLst>
          </p:cNvPr>
          <p:cNvSpPr txBox="1"/>
          <p:nvPr/>
        </p:nvSpPr>
        <p:spPr>
          <a:xfrm>
            <a:off x="2480872" y="2791813"/>
            <a:ext cx="7929796" cy="267765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     Clinical Mentorship</a:t>
            </a:r>
          </a:p>
          <a:p>
            <a:r>
              <a:rPr lang="en-US" sz="6000" dirty="0">
                <a:solidFill>
                  <a:schemeClr val="bg1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              Program</a:t>
            </a:r>
          </a:p>
          <a:p>
            <a:r>
              <a:rPr lang="en-US" sz="4800" dirty="0">
                <a:solidFill>
                  <a:schemeClr val="bg1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    Focused during OMSII year</a:t>
            </a:r>
          </a:p>
        </p:txBody>
      </p:sp>
    </p:spTree>
    <p:extLst>
      <p:ext uri="{BB962C8B-B14F-4D97-AF65-F5344CB8AC3E}">
        <p14:creationId xmlns:p14="http://schemas.microsoft.com/office/powerpoint/2010/main" val="335265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6B3EB6-9C0D-3A9B-BC65-53ECD88D5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43" y="230645"/>
            <a:ext cx="3429479" cy="20195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C9A642-CF50-7ECF-5389-F60620B9C603}"/>
              </a:ext>
            </a:extLst>
          </p:cNvPr>
          <p:cNvSpPr txBox="1"/>
          <p:nvPr/>
        </p:nvSpPr>
        <p:spPr>
          <a:xfrm>
            <a:off x="3372787" y="568775"/>
            <a:ext cx="8680169" cy="62170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Goals: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Students meet with physicians in interested specialties to ask questions and receive guidance for career next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In a small-group setting, students make connections with physicians and form a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Students meet with mentors 2-3 times during the academic year with a set of suggested Discussion Points each time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Students begin to pinpoint areas of interest prior to clinical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5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6B3EB6-9C0D-3A9B-BC65-53ECD88D5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43" y="230645"/>
            <a:ext cx="3429479" cy="201958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0EDF9A-EB47-1292-4516-CC9AB0D30FCA}"/>
              </a:ext>
            </a:extLst>
          </p:cNvPr>
          <p:cNvSpPr txBox="1"/>
          <p:nvPr/>
        </p:nvSpPr>
        <p:spPr>
          <a:xfrm>
            <a:off x="825324" y="1603948"/>
            <a:ext cx="11227633" cy="464742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9900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Timeline: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Spring Semester of OMSI year-a survey will be sent asking for top 3 specialty interests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July/August/September of OMSII year- begin first session with mentor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Prior to each session- calendar invitation and reminder email will be sent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 week following each session- a follow-up survey will be sent for feedback (all responses are appreciated)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041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6B3EB6-9C0D-3A9B-BC65-53ECD88D5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43" y="230645"/>
            <a:ext cx="3429479" cy="201958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6B37F7D-0DF9-457D-FE59-0A5FCB42CF05}"/>
              </a:ext>
            </a:extLst>
          </p:cNvPr>
          <p:cNvSpPr txBox="1"/>
          <p:nvPr/>
        </p:nvSpPr>
        <p:spPr>
          <a:xfrm>
            <a:off x="734518" y="1933731"/>
            <a:ext cx="10987790" cy="434714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05E85A-B8F2-E3C5-67AF-591544EF75B0}"/>
              </a:ext>
            </a:extLst>
          </p:cNvPr>
          <p:cNvSpPr txBox="1"/>
          <p:nvPr/>
        </p:nvSpPr>
        <p:spPr>
          <a:xfrm>
            <a:off x="1034321" y="2250227"/>
            <a:ext cx="10313233" cy="36409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B4F58A-9837-3D35-D5FE-0E06EEB5ED04}"/>
              </a:ext>
            </a:extLst>
          </p:cNvPr>
          <p:cNvSpPr txBox="1"/>
          <p:nvPr/>
        </p:nvSpPr>
        <p:spPr>
          <a:xfrm>
            <a:off x="1454046" y="2566723"/>
            <a:ext cx="9413823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Friendly Reminders: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is an opportunity, not a requirement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commit to attend, please 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Turn on your camera and be engaged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/>
              <a:t>short “thank you” </a:t>
            </a:r>
            <a:r>
              <a:rPr lang="en-US" dirty="0"/>
              <a:t>email can go a long way!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know a classmate who is interested in a session, please have them reach out to the Mentorship Coordinator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Enjoy and make the best of this experience!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007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203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Adobe Devanagari</vt:lpstr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 Strickland</dc:creator>
  <cp:lastModifiedBy>Susan Strickland</cp:lastModifiedBy>
  <cp:revision>2</cp:revision>
  <dcterms:created xsi:type="dcterms:W3CDTF">2024-07-24T14:42:21Z</dcterms:created>
  <dcterms:modified xsi:type="dcterms:W3CDTF">2024-07-24T16:23:50Z</dcterms:modified>
</cp:coreProperties>
</file>