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6755-7C5F-4EBF-B23A-995FB19CD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EB528-581D-4E91-95CE-9A6A01DF0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E23E6-0874-4C31-8E08-66986B83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338B7-FDB7-4AF1-917B-17FE6C10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19F1B-1D4C-4AF2-8272-0ABE65B3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AD9-1557-4AB7-B53F-370CACF0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7C356-3FA8-4449-A8E4-BF378B15F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46E5-14C1-4FFB-AF4D-A43848D0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FA1A-3DFD-402D-9628-D214E917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5692-8653-4ED9-9E67-C4ED4F6B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D48D0-D23E-40BE-9EC0-5B4DC9613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F1593-7656-4CDB-80DF-C2172EC2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34B8E-3C52-44AE-A8E2-EB74ECFE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A096-D41B-409B-912C-F08D1B1A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F9056-7B80-4D1F-A6B0-58F9AC11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F1EB-734B-4BCF-BA19-0CEEBC60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5EB2-C4D2-42D5-B18C-19F2875AF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0DDA5-5E4D-4557-AB82-77515A44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FA7F2-8ACF-46D8-9568-3EE6F9CE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65E4A-1923-4497-8FAB-04B5D74A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537-488F-442E-B7BC-2E582933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D249-C73D-4C57-B0B7-301542650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82731-BC9D-4011-B91A-814F9BEC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D1140-DE55-45AA-8911-14B5A4B3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D2913-D5E3-4293-9F77-6EF83840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6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CB25-CFC4-4F30-B30B-87ABBC3B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9247-7DFB-445F-A853-EFB90A681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41DC6-125C-48D2-9C03-D62A2D841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851CA-D59C-418E-8445-FABD15D2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20560-1F0A-48BD-8BF1-7353E544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9EC17-5E87-4451-B9AE-75ACC49F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45F3-9FD9-4E5E-AA1E-5BE208EE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96A92-0424-4337-BC14-BC3C0ED19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FB897-79BB-4C43-8D32-1EFADB2E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4B53D-24F5-448C-8A05-F7AFB38D7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C1E39-38AA-4827-8C2F-78469C076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F3B63-ABA5-4810-BFF6-E9C6B42C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43E77-7456-447B-A15F-113F13E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7B144-BDBF-40E2-AB6D-798E2DC5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2B80-CA40-4296-BC75-C1527EEF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58893-8B5D-4149-B247-DC55E322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53346-D5C4-4FEB-A9FA-B7631BE3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916C0-99EC-410C-8907-E55E0370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2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38ED3-8ABC-41C4-A7B2-00482D06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FA140-FFB4-4595-A0C5-9E9E1B83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8DA6E-C168-4ABD-9426-9646142C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89A4-3E1C-4285-B12B-390CC27A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DCA6-78F4-45CA-A58E-B4B1230D0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87D1C-6C82-45BC-A406-132076B80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E3844-0B39-4D35-9953-5B987C8D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7C7B3-BFD8-493E-8D70-9343240E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7093C-D080-4A58-A49C-11A14EC6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5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E23C-6B6F-4602-B9A1-443E7CD9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DAA9B-9165-413A-B3EF-ED8E2A4A1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68E55-5795-4BBE-AB37-CF2FEE9FB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C2589-66E8-4B3C-8AB2-3AA7D38B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B1CDA-03E4-472C-B4D1-B8DAF319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4BAD6-5E49-4D55-8C8C-78084687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10C05-CAAA-4A72-AB0B-E2255BA3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48BE7-E79C-4326-9B9F-E3D8A48A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B4F5-CC2C-43DF-9124-C08196CA8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7FAC-D3B9-464A-BC8E-4479DDFA421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7E2CD-D940-4B92-97D1-3C197B49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DA960-77CF-4F3D-9A3D-A55CBF422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C2A3-965A-4456-A04B-F7AB63F1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5035-1F45-4D02-A25E-9C3E69076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RVUCOM</a:t>
            </a:r>
            <a:br>
              <a:rPr lang="en-US" dirty="0"/>
            </a:br>
            <a:r>
              <a:rPr lang="en-US" dirty="0"/>
              <a:t>Tracks and Electives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4EA2A-9ACB-4C66-A25F-6BAA682EA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Road To Personalized Education</a:t>
            </a:r>
          </a:p>
        </p:txBody>
      </p:sp>
    </p:spTree>
    <p:extLst>
      <p:ext uri="{BB962C8B-B14F-4D97-AF65-F5344CB8AC3E}">
        <p14:creationId xmlns:p14="http://schemas.microsoft.com/office/powerpoint/2010/main" val="389170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E4FD-0AC3-4348-9695-62EB9BCD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Tracks and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6A188-E001-4241-85BD-9A12BA20F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70894"/>
            <a:ext cx="5952067" cy="1867430"/>
          </a:xfrm>
        </p:spPr>
        <p:txBody>
          <a:bodyPr/>
          <a:lstStyle/>
          <a:p>
            <a:r>
              <a:rPr lang="en-US" dirty="0"/>
              <a:t>Help Students to Standout and Personalize Their Education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76516-D18D-48C7-AF20-37267894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83" y="2879929"/>
            <a:ext cx="5241399" cy="300070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A64F1C-414F-4C52-9803-D7A453D27BEA}"/>
              </a:ext>
            </a:extLst>
          </p:cNvPr>
          <p:cNvSpPr txBox="1">
            <a:spLocks/>
          </p:cNvSpPr>
          <p:nvPr/>
        </p:nvSpPr>
        <p:spPr>
          <a:xfrm>
            <a:off x="990600" y="1945542"/>
            <a:ext cx="10363200" cy="1198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 the Mission of RVU by: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Inspiring students to serve with COMPASSION, INTEGRITY, and EXCELLENCE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A7C8-DA11-414F-B194-30DC1CA0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Out / Personalizing Your Education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C9B0B-F56B-4E69-9430-CAFF7BED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Clubs, Volunteering, Leadership, Research, Etc.</a:t>
            </a:r>
          </a:p>
          <a:p>
            <a:pPr lvl="1"/>
            <a:r>
              <a:rPr lang="en-US" sz="2000" dirty="0"/>
              <a:t>All Important (and amazing opportunities)</a:t>
            </a:r>
          </a:p>
          <a:p>
            <a:endParaRPr lang="en-US" dirty="0"/>
          </a:p>
          <a:p>
            <a:r>
              <a:rPr lang="en-US" u="sng" dirty="0"/>
              <a:t>Advantage of Tracks and Electives:</a:t>
            </a:r>
          </a:p>
          <a:p>
            <a:pPr lvl="1"/>
            <a:r>
              <a:rPr lang="en-US" sz="2000" dirty="0"/>
              <a:t>CURRICULAR = Higher Standard, Shows Strong Commitment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96948-9326-4153-A479-411F5465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69" y="1825625"/>
            <a:ext cx="2829657" cy="40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0018-5090-421E-A4A7-D39F40CF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TSP Opportunities: TRACKS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A3F75-880F-4D3D-B1AE-DE823050EE4A}"/>
              </a:ext>
            </a:extLst>
          </p:cNvPr>
          <p:cNvSpPr txBox="1"/>
          <p:nvPr/>
        </p:nvSpPr>
        <p:spPr>
          <a:xfrm>
            <a:off x="838200" y="1772816"/>
            <a:ext cx="464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Physician Scientist (PST)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49DB2-7A19-4875-9A95-46DF759D0D62}"/>
              </a:ext>
            </a:extLst>
          </p:cNvPr>
          <p:cNvSpPr txBox="1"/>
          <p:nvPr/>
        </p:nvSpPr>
        <p:spPr>
          <a:xfrm>
            <a:off x="2730493" y="2849071"/>
            <a:ext cx="704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Rural &amp; Wilderness Medicine (RWM)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CFA46-4A0C-4E98-A5CC-64C0FACBBE5F}"/>
              </a:ext>
            </a:extLst>
          </p:cNvPr>
          <p:cNvSpPr txBox="1"/>
          <p:nvPr/>
        </p:nvSpPr>
        <p:spPr>
          <a:xfrm>
            <a:off x="838200" y="3952100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Global Medicine (GMT)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9E4E0-A261-4D5B-A783-403772B34D24}"/>
              </a:ext>
            </a:extLst>
          </p:cNvPr>
          <p:cNvSpPr txBox="1"/>
          <p:nvPr/>
        </p:nvSpPr>
        <p:spPr>
          <a:xfrm>
            <a:off x="6372494" y="3900696"/>
            <a:ext cx="389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Digital Health (DHT)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4E497-8547-4F9C-9488-ED7AEB0F2A2B}"/>
              </a:ext>
            </a:extLst>
          </p:cNvPr>
          <p:cNvSpPr txBox="1"/>
          <p:nvPr/>
        </p:nvSpPr>
        <p:spPr>
          <a:xfrm>
            <a:off x="6096000" y="1772816"/>
            <a:ext cx="506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Urban Underserved (UUT)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B9C26-FF3D-40EA-A505-310B15A88B0D}"/>
              </a:ext>
            </a:extLst>
          </p:cNvPr>
          <p:cNvSpPr txBox="1"/>
          <p:nvPr/>
        </p:nvSpPr>
        <p:spPr>
          <a:xfrm>
            <a:off x="2121159" y="5003725"/>
            <a:ext cx="765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Academic Medicine &amp; Leadership (AML)</a:t>
            </a:r>
          </a:p>
        </p:txBody>
      </p:sp>
    </p:spTree>
    <p:extLst>
      <p:ext uri="{BB962C8B-B14F-4D97-AF65-F5344CB8AC3E}">
        <p14:creationId xmlns:p14="http://schemas.microsoft.com/office/powerpoint/2010/main" val="239944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31DD0-115A-48F5-AB92-40D2708C5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1576" y="254726"/>
            <a:ext cx="3376560" cy="3174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BBB83-A260-4476-88DC-5722D64AB4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39660" y="2760786"/>
            <a:ext cx="4659830" cy="317427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A63E12F-0771-444D-B1FB-790F5854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448" y="2129162"/>
            <a:ext cx="6257628" cy="1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0A660-5BAC-4C45-96B7-C394A419E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94" y="210498"/>
            <a:ext cx="3641034" cy="2938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906D11-8402-4B35-A395-431C8287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9" y="226648"/>
            <a:ext cx="3821279" cy="2534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CE4365-AC39-4EB3-8362-BE15E8645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6" y="3428999"/>
            <a:ext cx="3161478" cy="2595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1DCD0D-D210-4C15-9F25-44769D233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42" y="3149081"/>
            <a:ext cx="3312992" cy="26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C706-9079-48B9-ABCE-077A3657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Opportunities: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ABD4-E11E-4FD8-957A-60A61819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sz="4000" dirty="0"/>
              <a:t>Graphic Novels and Medicine</a:t>
            </a:r>
          </a:p>
          <a:p>
            <a:r>
              <a:rPr lang="en-US" sz="4000" dirty="0"/>
              <a:t>History of Medicine</a:t>
            </a:r>
          </a:p>
          <a:p>
            <a:r>
              <a:rPr lang="en-US" sz="4000" dirty="0"/>
              <a:t>Integrative Medical Nutrition</a:t>
            </a:r>
          </a:p>
          <a:p>
            <a:r>
              <a:rPr lang="en-US" sz="4000" dirty="0"/>
              <a:t>Integrative Pain Management</a:t>
            </a:r>
          </a:p>
          <a:p>
            <a:r>
              <a:rPr lang="en-US" sz="4000" dirty="0"/>
              <a:t>Introduction to Research</a:t>
            </a:r>
          </a:p>
          <a:p>
            <a:r>
              <a:rPr lang="en-US" sz="4000" dirty="0"/>
              <a:t>Medical Spanish</a:t>
            </a:r>
          </a:p>
          <a:p>
            <a:r>
              <a:rPr lang="en-US" sz="4000" dirty="0"/>
              <a:t>Medicine in Film</a:t>
            </a:r>
          </a:p>
          <a:p>
            <a:r>
              <a:rPr lang="en-US" sz="4000" dirty="0"/>
              <a:t>Religion, Health, &amp; Healthcare</a:t>
            </a:r>
          </a:p>
          <a:p>
            <a:r>
              <a:rPr lang="en-US" sz="4000" dirty="0"/>
              <a:t>Sexual Health</a:t>
            </a:r>
          </a:p>
          <a:p>
            <a:r>
              <a:rPr lang="en-US" sz="4000" dirty="0"/>
              <a:t>Vaccines</a:t>
            </a:r>
          </a:p>
          <a:p>
            <a:r>
              <a:rPr lang="en-US" sz="4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2797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D905-E5ED-49F0-B8DC-DE256695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Opportunities: GLOBAL OUTREACH 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DF93-2F77-4321-9B65-7AFE9EFF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Break Electives as 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year students</a:t>
            </a:r>
          </a:p>
          <a:p>
            <a:pPr lvl="1"/>
            <a:r>
              <a:rPr lang="en-US" dirty="0"/>
              <a:t>Ecuador / Panama / Dominican Republic</a:t>
            </a:r>
          </a:p>
          <a:p>
            <a:pPr lvl="1"/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year Elective Rotations</a:t>
            </a:r>
          </a:p>
          <a:p>
            <a:pPr lvl="1"/>
            <a:r>
              <a:rPr lang="en-US" dirty="0"/>
              <a:t>RVU Lead: Kenya / Guatemala</a:t>
            </a:r>
          </a:p>
          <a:p>
            <a:pPr lvl="1"/>
            <a:r>
              <a:rPr lang="en-US" dirty="0"/>
              <a:t>Independent Trips: All over the World!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55D24-0C7E-47E1-AD27-ABD924B1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15" y="2405372"/>
            <a:ext cx="4915877" cy="3191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98B6A-3C85-4497-BF28-FAEDE74E3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15" y="2405372"/>
            <a:ext cx="4915877" cy="34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6CF8-9E37-45DF-A628-3BEFD35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611C-A2EF-4717-AFB8-09CBC44C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Break GMO Trips: September for Info / Signup</a:t>
            </a:r>
          </a:p>
          <a:p>
            <a:r>
              <a:rPr lang="en-US" dirty="0"/>
              <a:t>Tracks: October for Info / Applications</a:t>
            </a:r>
          </a:p>
          <a:p>
            <a:r>
              <a:rPr lang="en-US" dirty="0"/>
              <a:t>Electives: Early Spring Semester for Info / Signup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1018D-BE34-4CAA-BB82-DAB3B020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93054"/>
            <a:ext cx="9015805" cy="25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32928DD26CC4587CB7917606C5864" ma:contentTypeVersion="18" ma:contentTypeDescription="Create a new document." ma:contentTypeScope="" ma:versionID="81257ed77c25436c78f1ab0ac86e481f">
  <xsd:schema xmlns:xsd="http://www.w3.org/2001/XMLSchema" xmlns:xs="http://www.w3.org/2001/XMLSchema" xmlns:p="http://schemas.microsoft.com/office/2006/metadata/properties" xmlns:ns3="64e050d1-42cd-4fbc-a3f4-11602e7d927e" xmlns:ns4="f81d5cdb-f2b7-4d8a-84f0-5728176ab982" targetNamespace="http://schemas.microsoft.com/office/2006/metadata/properties" ma:root="true" ma:fieldsID="49375a48e496782c1262918287000f5a" ns3:_="" ns4:_="">
    <xsd:import namespace="64e050d1-42cd-4fbc-a3f4-11602e7d927e"/>
    <xsd:import namespace="f81d5cdb-f2b7-4d8a-84f0-5728176ab9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050d1-42cd-4fbc-a3f4-11602e7d9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d5cdb-f2b7-4d8a-84f0-5728176ab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e050d1-42cd-4fbc-a3f4-11602e7d92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C7870-20C0-4A3F-B803-840FF29C0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050d1-42cd-4fbc-a3f4-11602e7d927e"/>
    <ds:schemaRef ds:uri="f81d5cdb-f2b7-4d8a-84f0-5728176ab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F72746-9868-4985-8CD7-B593045C455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81d5cdb-f2b7-4d8a-84f0-5728176ab982"/>
    <ds:schemaRef ds:uri="64e050d1-42cd-4fbc-a3f4-11602e7d927e"/>
  </ds:schemaRefs>
</ds:datastoreItem>
</file>

<file path=customXml/itemProps3.xml><?xml version="1.0" encoding="utf-8"?>
<ds:datastoreItem xmlns:ds="http://schemas.openxmlformats.org/officeDocument/2006/customXml" ds:itemID="{5FC03EA1-014F-429B-930E-0E798BE26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223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RVUCOM Tracks and Electives</vt:lpstr>
      <vt:lpstr>Purpose of Tracks and Electives</vt:lpstr>
      <vt:lpstr>Standing Out / Personalizing Your Education </vt:lpstr>
      <vt:lpstr>TSP Opportunities: TRACKS</vt:lpstr>
      <vt:lpstr>PowerPoint Presentation</vt:lpstr>
      <vt:lpstr>TSP Opportunities: ELECTIVES</vt:lpstr>
      <vt:lpstr>TSP Opportunities: GLOBAL OUTREACH TRIPS</vt:lpstr>
      <vt:lpstr>Stay Tuned…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RVUCOM Tracks and Electives</dc:title>
  <dc:creator>Mark Wardle, DO</dc:creator>
  <cp:lastModifiedBy>Judy Simmons</cp:lastModifiedBy>
  <cp:revision>14</cp:revision>
  <dcterms:created xsi:type="dcterms:W3CDTF">2024-06-17T19:42:06Z</dcterms:created>
  <dcterms:modified xsi:type="dcterms:W3CDTF">2024-06-19T23:52:02Z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0x01010091D32928DD26CC4587CB7917606C5864</vt:lpwstr>
  </property>
</Properties>
</file>